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9" r:id="rId5"/>
    <p:sldMasterId id="2147483670" r:id="rId6"/>
    <p:sldMasterId id="2147483671" r:id="rId7"/>
    <p:sldMasterId id="2147483672" r:id="rId8"/>
    <p:sldMasterId id="2147483673" r:id="rId9"/>
  </p:sldMasterIdLst>
  <p:notesMasterIdLst>
    <p:notesMasterId r:id="rId10"/>
  </p:notesMasterIdLst>
  <p:sldIdLst>
    <p:sldId id="256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70" r:id="rId25"/>
    <p:sldId id="271" r:id="rId26"/>
    <p:sldId id="272" r:id="rId27"/>
    <p:sldId id="273" r:id="rId28"/>
    <p:sldId id="274" r:id="rId29"/>
  </p:sldIdLst>
  <p:sldSz cy="5143500" cx="9144000"/>
  <p:notesSz cx="6858000" cy="9144000"/>
  <p:embeddedFontLst>
    <p:embeddedFont>
      <p:font typeface="Wix Madefor Text"/>
      <p:regular r:id="rId30"/>
      <p:bold r:id="rId31"/>
      <p:italic r:id="rId32"/>
      <p:boldItalic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5CE5B6E-B9D5-419C-BC8A-3C4E46B65830}">
  <a:tblStyle styleId="{D5CE5B6E-B9D5-419C-BC8A-3C4E46B65830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0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1" Type="http://schemas.openxmlformats.org/officeDocument/2006/relationships/theme" Target="theme/theme4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Master" Target="slideMasters/slideMaster5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slide" Target="slides/slide19.xml"/><Relationship Id="rId7" Type="http://schemas.openxmlformats.org/officeDocument/2006/relationships/slideMaster" Target="slideMasters/slideMaster3.xml"/><Relationship Id="rId8" Type="http://schemas.openxmlformats.org/officeDocument/2006/relationships/slideMaster" Target="slideMasters/slideMaster4.xml"/><Relationship Id="rId31" Type="http://schemas.openxmlformats.org/officeDocument/2006/relationships/font" Target="fonts/WixMadeforText-bold.fntdata"/><Relationship Id="rId30" Type="http://schemas.openxmlformats.org/officeDocument/2006/relationships/font" Target="fonts/WixMadeforText-regular.fntdata"/><Relationship Id="rId11" Type="http://schemas.openxmlformats.org/officeDocument/2006/relationships/slide" Target="slides/slide1.xml"/><Relationship Id="rId33" Type="http://schemas.openxmlformats.org/officeDocument/2006/relationships/font" Target="fonts/WixMadeforText-boldItalic.fntdata"/><Relationship Id="rId10" Type="http://schemas.openxmlformats.org/officeDocument/2006/relationships/notesMaster" Target="notesMasters/notesMaster1.xml"/><Relationship Id="rId32" Type="http://schemas.openxmlformats.org/officeDocument/2006/relationships/font" Target="fonts/WixMadeforText-italic.fntdata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9" Type="http://schemas.openxmlformats.org/officeDocument/2006/relationships/slide" Target="slides/slide9.xml"/><Relationship Id="rId18" Type="http://schemas.openxmlformats.org/officeDocument/2006/relationships/slide" Target="slides/slide8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a945c11411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a945c11411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a93403c159_0_4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a93403c159_0_4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a93403c159_0_4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a93403c159_0_4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a93403c159_0_4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a93403c159_0_4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a93403c159_0_4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a93403c159_0_4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a93403c159_0_4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a93403c159_0_4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b1bf61dec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b1bf61dec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a93403c159_0_4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a93403c159_0_4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a93403c159_0_5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a93403c159_0_5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a93403c159_0_5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a93403c159_0_5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cae7c25e31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cae7c25e31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a93403c159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a93403c159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a93403c159_0_2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a93403c159_0_2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a93403c159_0_2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a93403c159_0_2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a93403c159_0_3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a93403c159_0_3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a93403c159_0_3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a93403c159_0_3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a93403c159_0_3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a93403c159_0_3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a93403c159_0_3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a93403c159_0_3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a93403c159_0_4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a93403c159_0_4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3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6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Google Shape;53;p14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4" name="Google Shape;54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5" name="Google Shape;55;p14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01: What is the Web?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5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01: What is the Web?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9" name="Google Shape;5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2">
  <p:cSld name="CUSTOM_1_1_1">
    <p:bg>
      <p:bgPr>
        <a:solidFill>
          <a:srgbClr val="6C48EF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6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62" name="Google Shape;62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720221" y="580134"/>
            <a:ext cx="302027" cy="134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2">
  <p:cSld name="CUSTOM_1_2">
    <p:bg>
      <p:bgPr>
        <a:solidFill>
          <a:srgbClr val="D6E6FF"/>
        </a:solidFill>
      </p:bgPr>
    </p:bg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Google Shape;66;p18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7" name="Google Shape;67;p18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01: What is the Web?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8" name="Google Shape;68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" name="Google Shape;70;p19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1" name="Google Shape;71;p19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01: What is the Web?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72" name="Google Shape;72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2">
  <p:cSld name="CUSTOM_1_1_1">
    <p:bg>
      <p:bgPr>
        <a:solidFill>
          <a:srgbClr val="6C48EF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" name="Google Shape;74;p20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75" name="Google Shape;75;p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720221" y="580134"/>
            <a:ext cx="302027" cy="134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9" name="Google Shape;79;p22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0" name="Google Shape;80;p22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01: What is the Web?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81" name="Google Shape;81;p22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2">
  <p:cSld name="CUSTOM_1_1_1">
    <p:bg>
      <p:bgPr>
        <a:solidFill>
          <a:srgbClr val="6C48EF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" name="Google Shape;83;p23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84" name="Google Shape;84;p2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720221" y="580134"/>
            <a:ext cx="302027" cy="134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25"/>
          <p:cNvPicPr preferRelativeResize="0"/>
          <p:nvPr/>
        </p:nvPicPr>
        <p:blipFill rotWithShape="1">
          <a:blip r:embed="rId2">
            <a:alphaModFix/>
          </a:blip>
          <a:srcRect b="-58279" l="-4634" r="-10083" t="-74279"/>
          <a:stretch/>
        </p:blipFill>
        <p:spPr>
          <a:xfrm rot="5400000">
            <a:off x="8211462" y="710938"/>
            <a:ext cx="1355075" cy="3149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9" name="Google Shape;89;p25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0" name="Google Shape;90;p25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01: What is the Web?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2">
  <p:cSld name="CUSTOM_1_2">
    <p:bg>
      <p:bgPr>
        <a:solidFill>
          <a:srgbClr val="D6E6FF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" name="Google Shape;92;p26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3" name="Google Shape;93;p26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01: What is the Web?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94" name="Google Shape;94;p2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theme" Target="../theme/theme3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7.xml"/><Relationship Id="rId4" Type="http://schemas.openxmlformats.org/officeDocument/2006/relationships/theme" Target="../theme/theme5.xml"/></Relationships>
</file>

<file path=ppt/slideMasters/_rels/slideMaster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9.xml"/><Relationship Id="rId3" Type="http://schemas.openxmlformats.org/officeDocument/2006/relationships/theme" Target="../theme/theme1.xml"/></Relationships>
</file>

<file path=ppt/slideMasters/_rels/slideMaster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1.xml"/><Relationship Id="rId3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1"/>
    <p:sldLayoutId id="2147483663" r:id="rId2"/>
    <p:sldLayoutId id="2147483664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5" r:id="rId1"/>
    <p:sldLayoutId id="2147483666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7" r:id="rId1"/>
    <p:sldLayoutId id="2147483668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Relationship Id="rId4" Type="http://schemas.openxmlformats.org/officeDocument/2006/relationships/image" Target="../media/image2.png"/><Relationship Id="rId5" Type="http://schemas.openxmlformats.org/officeDocument/2006/relationships/hyperlink" Target="https://www.wix.com/website-template/view/html/3741" TargetMode="External"/><Relationship Id="rId6" Type="http://schemas.openxmlformats.org/officeDocument/2006/relationships/image" Target="../media/image15.gif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Relationship Id="rId4" Type="http://schemas.openxmlformats.org/officeDocument/2006/relationships/hyperlink" Target="https://www.wix.com/website-template/view/html/2936?siteId=564d4b9c-109d-4498-a329-e18d19a96cf9&amp;metaSiteId=d74e8fd5-924e-47f7-ab48-e81dc41e1761&amp;originUrl=https%3A%2F%2Fwww.wix.com%2Fwebsite%2Ftemplates%2Fhtml%2Fonline-store%2Ffashion-clothing&amp;tpClick=view_button" TargetMode="External"/><Relationship Id="rId11" Type="http://schemas.openxmlformats.org/officeDocument/2006/relationships/image" Target="../media/image11.gif"/><Relationship Id="rId10" Type="http://schemas.openxmlformats.org/officeDocument/2006/relationships/hyperlink" Target="https://www.wix.com/website-template/view/html/3537" TargetMode="External"/><Relationship Id="rId9" Type="http://schemas.openxmlformats.org/officeDocument/2006/relationships/image" Target="../media/image12.gif"/><Relationship Id="rId5" Type="http://schemas.openxmlformats.org/officeDocument/2006/relationships/image" Target="../media/image14.gif"/><Relationship Id="rId6" Type="http://schemas.openxmlformats.org/officeDocument/2006/relationships/hyperlink" Target="https://www.wix.com/website-template/view/html/2137?originUrl=https%3A%2F%2Fwww.wix.com%2Fwebsite%2Ftemplates%2Fhtml%2Fportfolio-cv%2Fportfolios&amp;tpClick=view_button&amp;esi=656f8fec-c6a9-4660-a2ec-5e3e1767cf40" TargetMode="External"/><Relationship Id="rId7" Type="http://schemas.openxmlformats.org/officeDocument/2006/relationships/image" Target="../media/image10.gif"/><Relationship Id="rId8" Type="http://schemas.openxmlformats.org/officeDocument/2006/relationships/hyperlink" Target="https://www.wix.com/website-template/view/html/3550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gif"/><Relationship Id="rId4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7"/>
          <p:cNvPicPr preferRelativeResize="0"/>
          <p:nvPr/>
        </p:nvPicPr>
        <p:blipFill rotWithShape="1">
          <a:blip r:embed="rId3">
            <a:alphaModFix/>
          </a:blip>
          <a:srcRect b="0" l="752" r="14716" t="0"/>
          <a:stretch/>
        </p:blipFill>
        <p:spPr>
          <a:xfrm>
            <a:off x="5716999" y="0"/>
            <a:ext cx="29412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7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27"/>
          <p:cNvSpPr txBox="1"/>
          <p:nvPr>
            <p:ph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01</a:t>
            </a:r>
            <a:endParaRPr b="1">
              <a:solidFill>
                <a:schemeClr val="l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is </a:t>
            </a:r>
            <a:br>
              <a:rPr b="1" lang="en" sz="48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</a:br>
            <a:r>
              <a:rPr b="1" lang="en" sz="4800">
                <a:solidFill>
                  <a:schemeClr val="l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Web?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102" name="Google Shape;102;p27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103" name="Google Shape;103;p27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Intro to Wix and the Web</a:t>
              </a:r>
              <a:endParaRPr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104" name="Google Shape;104;p27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Google Shape;160;p36" title="Screenshot 2025-06-06 at 1.29.05 PM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52744" y="3145425"/>
            <a:ext cx="1570725" cy="1355124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36"/>
          <p:cNvSpPr txBox="1"/>
          <p:nvPr/>
        </p:nvSpPr>
        <p:spPr>
          <a:xfrm>
            <a:off x="4765225" y="1342863"/>
            <a:ext cx="3571800" cy="236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does the creator of this website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care about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does this website help tell a story or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share an idea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 you notice about the ways the creator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designed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their website to communicate their ideas?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62" name="Google Shape;162;p36"/>
          <p:cNvPicPr preferRelativeResize="0"/>
          <p:nvPr/>
        </p:nvPicPr>
        <p:blipFill rotWithShape="1">
          <a:blip r:embed="rId4">
            <a:alphaModFix/>
          </a:blip>
          <a:srcRect b="9600" l="0" r="0" t="0"/>
          <a:stretch/>
        </p:blipFill>
        <p:spPr>
          <a:xfrm>
            <a:off x="474575" y="1217400"/>
            <a:ext cx="4097425" cy="2304225"/>
          </a:xfrm>
          <a:prstGeom prst="rect">
            <a:avLst/>
          </a:prstGeom>
          <a:noFill/>
          <a:ln>
            <a:noFill/>
          </a:ln>
          <a:effectLst>
            <a:outerShdw blurRad="128588" rotWithShape="0" algn="bl" dir="5400000" dist="66675">
              <a:srgbClr val="666666">
                <a:alpha val="19000"/>
              </a:srgbClr>
            </a:outerShdw>
          </a:effectLst>
        </p:spPr>
      </p:pic>
      <p:pic>
        <p:nvPicPr>
          <p:cNvPr id="163" name="Google Shape;163;p36" title="b1862938a6a9e21adfa0962529d4a35e.gif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4575" y="1322674"/>
            <a:ext cx="4097426" cy="21989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09600" y="3131100"/>
            <a:ext cx="2970700" cy="1668950"/>
          </a:xfrm>
          <a:prstGeom prst="rect">
            <a:avLst/>
          </a:prstGeom>
          <a:noFill/>
          <a:ln>
            <a:noFill/>
          </a:ln>
          <a:effectLst>
            <a:outerShdw blurRad="128588" rotWithShape="0" algn="bl" dir="5400000" dist="66675">
              <a:srgbClr val="666666">
                <a:alpha val="19000"/>
              </a:srgbClr>
            </a:outerShdw>
          </a:effectLst>
        </p:spPr>
      </p:pic>
      <p:pic>
        <p:nvPicPr>
          <p:cNvPr id="169" name="Google Shape;169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0850" y="3131100"/>
            <a:ext cx="2970700" cy="1668950"/>
          </a:xfrm>
          <a:prstGeom prst="rect">
            <a:avLst/>
          </a:prstGeom>
          <a:noFill/>
          <a:ln>
            <a:noFill/>
          </a:ln>
          <a:effectLst>
            <a:outerShdw blurRad="128588" rotWithShape="0" algn="bl" dir="5400000" dist="66675">
              <a:srgbClr val="666666">
                <a:alpha val="19000"/>
              </a:srgbClr>
            </a:outerShdw>
          </a:effectLst>
        </p:spPr>
      </p:pic>
      <p:pic>
        <p:nvPicPr>
          <p:cNvPr id="170" name="Google Shape;170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09600" y="968425"/>
            <a:ext cx="2970700" cy="1637400"/>
          </a:xfrm>
          <a:prstGeom prst="rect">
            <a:avLst/>
          </a:prstGeom>
          <a:noFill/>
          <a:ln>
            <a:noFill/>
          </a:ln>
          <a:effectLst>
            <a:outerShdw blurRad="128588" rotWithShape="0" algn="bl" dir="5400000" dist="66675">
              <a:srgbClr val="666666">
                <a:alpha val="19000"/>
              </a:srgbClr>
            </a:outerShdw>
          </a:effectLst>
        </p:spPr>
      </p:pic>
      <p:pic>
        <p:nvPicPr>
          <p:cNvPr id="171" name="Google Shape;171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0850" y="969544"/>
            <a:ext cx="2970700" cy="1724181"/>
          </a:xfrm>
          <a:prstGeom prst="rect">
            <a:avLst/>
          </a:prstGeom>
          <a:noFill/>
          <a:ln>
            <a:noFill/>
          </a:ln>
          <a:effectLst>
            <a:outerShdw blurRad="128588" rotWithShape="0" algn="bl" dir="5400000" dist="66675">
              <a:srgbClr val="666666">
                <a:alpha val="19000"/>
              </a:srgbClr>
            </a:outerShdw>
          </a:effectLst>
        </p:spPr>
      </p:pic>
      <p:sp>
        <p:nvSpPr>
          <p:cNvPr id="172" name="Google Shape;172;p37"/>
          <p:cNvSpPr txBox="1"/>
          <p:nvPr>
            <p:ph type="title"/>
          </p:nvPr>
        </p:nvSpPr>
        <p:spPr>
          <a:xfrm>
            <a:off x="262625" y="166950"/>
            <a:ext cx="6591300" cy="6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Choose a site to explore: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73" name="Google Shape;173;p37"/>
          <p:cNvSpPr txBox="1"/>
          <p:nvPr/>
        </p:nvSpPr>
        <p:spPr>
          <a:xfrm rot="-5400000">
            <a:off x="-304525" y="1631375"/>
            <a:ext cx="1762200" cy="4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Personal Site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74" name="Google Shape;174;p37"/>
          <p:cNvSpPr txBox="1"/>
          <p:nvPr/>
        </p:nvSpPr>
        <p:spPr>
          <a:xfrm rot="-5400000">
            <a:off x="3860050" y="3755800"/>
            <a:ext cx="1660200" cy="4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Athlete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75" name="Google Shape;175;p37"/>
          <p:cNvSpPr txBox="1"/>
          <p:nvPr/>
        </p:nvSpPr>
        <p:spPr>
          <a:xfrm rot="-5400000">
            <a:off x="-242125" y="3758300"/>
            <a:ext cx="1637400" cy="4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Store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76" name="Google Shape;176;p37"/>
          <p:cNvSpPr txBox="1"/>
          <p:nvPr/>
        </p:nvSpPr>
        <p:spPr>
          <a:xfrm rot="-5400000">
            <a:off x="3804700" y="1627025"/>
            <a:ext cx="1770900" cy="4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Nonprofit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77" name="Google Shape;177;p37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96025" y="3199425"/>
            <a:ext cx="2970700" cy="161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37">
            <a:hlinkClick r:id="rId6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96025" y="1125875"/>
            <a:ext cx="2970700" cy="14912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37" title="1400e3a7cb6c15e6a6a2db8bfe6dbfed.gif">
            <a:hlinkClick r:id="rId8"/>
          </p:cNvPr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909600" y="1039459"/>
            <a:ext cx="2970701" cy="166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37" title="056841dd21f737229ce897e5eb0924d2.gif">
            <a:hlinkClick r:id="rId10"/>
          </p:cNvPr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909600" y="3212725"/>
            <a:ext cx="2970701" cy="1584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8"/>
          <p:cNvSpPr txBox="1"/>
          <p:nvPr>
            <p:ph type="title"/>
          </p:nvPr>
        </p:nvSpPr>
        <p:spPr>
          <a:xfrm>
            <a:off x="670825" y="888800"/>
            <a:ext cx="6759600" cy="6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Activity: Explore your own site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86" name="Google Shape;186;p38"/>
          <p:cNvSpPr txBox="1"/>
          <p:nvPr/>
        </p:nvSpPr>
        <p:spPr>
          <a:xfrm>
            <a:off x="670825" y="1840050"/>
            <a:ext cx="6494400" cy="286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Explore your website online and answer these questions: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does the creator of this website care about?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does this website help tell a story or share an idea?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 you notice about the ways the creator designed their website to communicate their ideas?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9"/>
          <p:cNvSpPr txBox="1"/>
          <p:nvPr>
            <p:ph type="title"/>
          </p:nvPr>
        </p:nvSpPr>
        <p:spPr>
          <a:xfrm>
            <a:off x="677100" y="0"/>
            <a:ext cx="5700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kind of website will you design?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40"/>
          <p:cNvSpPr txBox="1"/>
          <p:nvPr>
            <p:ph type="title"/>
          </p:nvPr>
        </p:nvSpPr>
        <p:spPr>
          <a:xfrm>
            <a:off x="670825" y="584000"/>
            <a:ext cx="6591300" cy="6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Create a list of sites you love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aphicFrame>
        <p:nvGraphicFramePr>
          <p:cNvPr id="197" name="Google Shape;197;p40"/>
          <p:cNvGraphicFramePr/>
          <p:nvPr/>
        </p:nvGraphicFramePr>
        <p:xfrm>
          <a:off x="795350" y="22343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{D5CE5B6E-B9D5-419C-BC8A-3C4E46B65830}</a:tableStyleId>
              </a:tblPr>
              <a:tblGrid>
                <a:gridCol w="1970025"/>
                <a:gridCol w="2036050"/>
                <a:gridCol w="2858775"/>
              </a:tblGrid>
              <a:tr h="373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>
                          <a:solidFill>
                            <a:srgbClr val="6C48EF"/>
                          </a:solidFill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Purpose</a:t>
                      </a:r>
                      <a:endParaRPr b="1" sz="1100">
                        <a:solidFill>
                          <a:srgbClr val="6C48EF"/>
                        </a:solidFill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>
                          <a:solidFill>
                            <a:srgbClr val="6C48EF"/>
                          </a:solidFill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Website Name</a:t>
                      </a:r>
                      <a:endParaRPr b="1" sz="1100">
                        <a:solidFill>
                          <a:srgbClr val="6C48EF"/>
                        </a:solidFill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>
                          <a:solidFill>
                            <a:srgbClr val="6C48EF"/>
                          </a:solidFill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Design Observations</a:t>
                      </a:r>
                      <a:endParaRPr b="1" sz="1100">
                        <a:solidFill>
                          <a:srgbClr val="6C48EF"/>
                        </a:solidFill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1100">
                          <a:solidFill>
                            <a:srgbClr val="6C48EF"/>
                          </a:solidFill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How would you describe the site’s vibe?</a:t>
                      </a:r>
                      <a:endParaRPr i="1" sz="1100">
                        <a:solidFill>
                          <a:srgbClr val="6C48EF"/>
                        </a:solidFill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8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Business</a:t>
                      </a:r>
                      <a:endParaRPr sz="11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8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Nonprofit / social cause</a:t>
                      </a:r>
                      <a:endParaRPr sz="11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8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Community</a:t>
                      </a:r>
                      <a:endParaRPr sz="11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8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Hobby or blog</a:t>
                      </a:r>
                      <a:endParaRPr sz="11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8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App (like YouTube)</a:t>
                      </a:r>
                      <a:endParaRPr sz="11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116D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98" name="Google Shape;198;p40"/>
          <p:cNvSpPr txBox="1"/>
          <p:nvPr/>
        </p:nvSpPr>
        <p:spPr>
          <a:xfrm>
            <a:off x="724600" y="1326700"/>
            <a:ext cx="5949600" cy="56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Create a list of the kinds of websites you visit a lot. Try to have at least five websites from five different categories.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41"/>
          <p:cNvSpPr txBox="1"/>
          <p:nvPr>
            <p:ph type="title"/>
          </p:nvPr>
        </p:nvSpPr>
        <p:spPr>
          <a:xfrm>
            <a:off x="573300" y="584000"/>
            <a:ext cx="7452600" cy="6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Optional: </a:t>
            </a: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Make your own IRL version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04" name="Google Shape;204;p41"/>
          <p:cNvSpPr txBox="1"/>
          <p:nvPr/>
        </p:nvSpPr>
        <p:spPr>
          <a:xfrm>
            <a:off x="573300" y="1505325"/>
            <a:ext cx="3733500" cy="286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Choose one of your websites, and recreate a page with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craft materials. 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Get as creative as you’d like with your materials: how can you represent different parts of the website with shapes, colors, and images?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205" name="Google Shape;205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70500" y="1583350"/>
            <a:ext cx="3198574" cy="2125201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5400000" dist="19050">
              <a:srgbClr val="000000">
                <a:alpha val="41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42"/>
          <p:cNvSpPr txBox="1"/>
          <p:nvPr>
            <p:ph type="title"/>
          </p:nvPr>
        </p:nvSpPr>
        <p:spPr>
          <a:xfrm>
            <a:off x="677100" y="0"/>
            <a:ext cx="50187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can I do with my website?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43"/>
          <p:cNvSpPr txBox="1"/>
          <p:nvPr>
            <p:ph type="title"/>
          </p:nvPr>
        </p:nvSpPr>
        <p:spPr>
          <a:xfrm>
            <a:off x="673674" y="909125"/>
            <a:ext cx="6531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Three things: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216" name="Google Shape;216;p43"/>
          <p:cNvSpPr txBox="1"/>
          <p:nvPr/>
        </p:nvSpPr>
        <p:spPr>
          <a:xfrm>
            <a:off x="673675" y="1888600"/>
            <a:ext cx="6164100" cy="208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Using your Design Journals, write three things that you’d like to explore about websites throughout the course: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One thing I’d like to include in my website is ________.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One thing I want to explore more is _________.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One question I have about creating websites is _________.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4"/>
          <p:cNvSpPr txBox="1"/>
          <p:nvPr>
            <p:ph type="title"/>
          </p:nvPr>
        </p:nvSpPr>
        <p:spPr>
          <a:xfrm>
            <a:off x="678316" y="100"/>
            <a:ext cx="396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end!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Any questions?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5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Tomorrow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8"/>
          <p:cNvSpPr txBox="1"/>
          <p:nvPr>
            <p:ph type="title"/>
          </p:nvPr>
        </p:nvSpPr>
        <p:spPr>
          <a:xfrm>
            <a:off x="673638" y="5843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Objectives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0" name="Google Shape;110;p28"/>
          <p:cNvSpPr txBox="1"/>
          <p:nvPr/>
        </p:nvSpPr>
        <p:spPr>
          <a:xfrm>
            <a:off x="673650" y="1421900"/>
            <a:ext cx="51801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explore using the web as a tool for creation, self-expression, and connecting with others.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000000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be able to explain a variety of reasons and identify examples of why one might want to create their own website.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9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6" name="Google Shape;116;p29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(15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0"/>
          <p:cNvSpPr txBox="1"/>
          <p:nvPr>
            <p:ph type="title"/>
          </p:nvPr>
        </p:nvSpPr>
        <p:spPr>
          <a:xfrm>
            <a:off x="677100" y="0"/>
            <a:ext cx="47214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does it mean to make your own website with Wix?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1"/>
          <p:cNvSpPr txBox="1"/>
          <p:nvPr>
            <p:ph type="title"/>
          </p:nvPr>
        </p:nvSpPr>
        <p:spPr>
          <a:xfrm>
            <a:off x="633752" y="980925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Welcome! 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27" name="Google Shape;127;p31"/>
          <p:cNvSpPr txBox="1"/>
          <p:nvPr/>
        </p:nvSpPr>
        <p:spPr>
          <a:xfrm>
            <a:off x="636675" y="1755475"/>
            <a:ext cx="4659900" cy="26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In this course, we’ll be exploring how to use Wix to create websites that communicate our ideas and ourselves with the rest of the world.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28" name="Google Shape;128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64250" y="1313024"/>
            <a:ext cx="2152550" cy="201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31"/>
          <p:cNvPicPr preferRelativeResize="0"/>
          <p:nvPr/>
        </p:nvPicPr>
        <p:blipFill rotWithShape="1">
          <a:blip r:embed="rId4">
            <a:alphaModFix/>
          </a:blip>
          <a:srcRect b="0" l="0" r="13978" t="15454"/>
          <a:stretch/>
        </p:blipFill>
        <p:spPr>
          <a:xfrm>
            <a:off x="6786900" y="3157632"/>
            <a:ext cx="1379375" cy="20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2"/>
          <p:cNvSpPr txBox="1"/>
          <p:nvPr>
            <p:ph type="title"/>
          </p:nvPr>
        </p:nvSpPr>
        <p:spPr>
          <a:xfrm>
            <a:off x="633752" y="980925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is the web?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5" name="Google Shape;135;p32"/>
          <p:cNvSpPr txBox="1"/>
          <p:nvPr/>
        </p:nvSpPr>
        <p:spPr>
          <a:xfrm>
            <a:off x="636675" y="1755475"/>
            <a:ext cx="3976800" cy="26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The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web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is a </a:t>
            </a: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collection of websites and apps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connected to computers through the internet.</a:t>
            </a:r>
            <a:endParaRPr sz="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t/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36" name="Google Shape;136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1175" y="1553627"/>
            <a:ext cx="2613925" cy="162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32"/>
          <p:cNvPicPr preferRelativeResize="0"/>
          <p:nvPr/>
        </p:nvPicPr>
        <p:blipFill rotWithShape="1">
          <a:blip r:embed="rId4">
            <a:alphaModFix/>
          </a:blip>
          <a:srcRect b="9280" l="0" r="34976" t="15452"/>
          <a:stretch/>
        </p:blipFill>
        <p:spPr>
          <a:xfrm>
            <a:off x="6732225" y="2980289"/>
            <a:ext cx="1251725" cy="213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33"/>
          <p:cNvSpPr txBox="1"/>
          <p:nvPr>
            <p:ph type="title"/>
          </p:nvPr>
        </p:nvSpPr>
        <p:spPr>
          <a:xfrm>
            <a:off x="673677" y="692100"/>
            <a:ext cx="4345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is a website?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43" name="Google Shape;143;p33"/>
          <p:cNvSpPr txBox="1"/>
          <p:nvPr/>
        </p:nvSpPr>
        <p:spPr>
          <a:xfrm>
            <a:off x="673675" y="1629950"/>
            <a:ext cx="6164100" cy="291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Websites are the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heart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of the Internet! Specifically, they are collections of web pages that share a common URL / web domain address.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Websites are built with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code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, like HTML, CSS, and Javascript.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Examples of common websites are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youtube.com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,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amazon.com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, and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google.com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Websites have all sorts of purposes, from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selling products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(like Amazon), to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connecting people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(like Facebook),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to showing off your personal work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4"/>
          <p:cNvSpPr txBox="1"/>
          <p:nvPr>
            <p:ph type="title"/>
          </p:nvPr>
        </p:nvSpPr>
        <p:spPr>
          <a:xfrm>
            <a:off x="673675" y="375725"/>
            <a:ext cx="6531300" cy="11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does it mean to create a website with the Wix editor?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49" name="Google Shape;149;p34"/>
          <p:cNvSpPr txBox="1"/>
          <p:nvPr/>
        </p:nvSpPr>
        <p:spPr>
          <a:xfrm>
            <a:off x="673675" y="1782350"/>
            <a:ext cx="6766800" cy="291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With Wix, you can create your own websites about anything you’d like! Here are a few other things to know: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You can get started creating right away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without code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. (But can use code to add to your sites.)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You can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change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or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update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your site at any time.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Your data is yours!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What you put on Wix, you own.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Wix is always adding new features, so your sites can stay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up to date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with new technologies.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5"/>
          <p:cNvSpPr txBox="1"/>
          <p:nvPr>
            <p:ph type="title"/>
          </p:nvPr>
        </p:nvSpPr>
        <p:spPr>
          <a:xfrm>
            <a:off x="670825" y="888800"/>
            <a:ext cx="4854600" cy="6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Activity: Explore a site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55" name="Google Shape;155;p35"/>
          <p:cNvSpPr txBox="1"/>
          <p:nvPr/>
        </p:nvSpPr>
        <p:spPr>
          <a:xfrm>
            <a:off x="670825" y="1840050"/>
            <a:ext cx="6494400" cy="286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Take a look at the website on the next slide and consider these questions: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does the creator of this website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care about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does this website help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tell a story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or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share an idea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 you notice about the ways the creator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designed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their website to communicate their ideas?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