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5"/>
    <p:sldMasterId id="214748366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y="5143500" cx="9144000"/>
  <p:notesSz cx="6858000" cy="9144000"/>
  <p:embeddedFontLst>
    <p:embeddedFont>
      <p:font typeface="Wix Madefor Text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90C5109-3BE8-4F10-AEAF-58AB8AA44012}">
  <a:tblStyle styleId="{890C5109-3BE8-4F10-AEAF-58AB8AA4401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WixMadeforText-regular.fntdata"/><Relationship Id="rId11" Type="http://schemas.openxmlformats.org/officeDocument/2006/relationships/slide" Target="slides/slide4.xml"/><Relationship Id="rId22" Type="http://schemas.openxmlformats.org/officeDocument/2006/relationships/font" Target="fonts/WixMadeforText-italic.fntdata"/><Relationship Id="rId10" Type="http://schemas.openxmlformats.org/officeDocument/2006/relationships/slide" Target="slides/slide3.xml"/><Relationship Id="rId21" Type="http://schemas.openxmlformats.org/officeDocument/2006/relationships/font" Target="fonts/WixMadeforText-bold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23" Type="http://schemas.openxmlformats.org/officeDocument/2006/relationships/font" Target="fonts/WixMadeforText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5" Type="http://schemas.openxmlformats.org/officeDocument/2006/relationships/slideMaster" Target="slideMasters/slideMaster1.xml"/><Relationship Id="rId19" Type="http://schemas.openxmlformats.org/officeDocument/2006/relationships/slide" Target="slides/slide12.xml"/><Relationship Id="rId6" Type="http://schemas.openxmlformats.org/officeDocument/2006/relationships/slideMaster" Target="slideMasters/slideMaster2.xml"/><Relationship Id="rId18" Type="http://schemas.openxmlformats.org/officeDocument/2006/relationships/slide" Target="slides/slide1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adc696b52f_0_5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adc696b52f_0_5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cbada924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cbada924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adc696b52f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adc696b52f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marR="20955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785207a37c_1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785207a37c_1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b1fee8377f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b1fee8377f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07: Adding Video Content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07: Adding Video Content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07: Adding Video Content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07: Adding Video Content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hyperlink" Target="https://www.wix.com/website-template/view/html/2343?originUrl=https%3A%2F%2Fwww.wix.com%2Fwebsite%2Ftemplates%3Fcriteria%3Dcoast&amp;tpClick=view_button&amp;esi=927d8f62-4eb4-4604-95d2-8ac898ecf204" TargetMode="External"/><Relationship Id="rId5" Type="http://schemas.openxmlformats.org/officeDocument/2006/relationships/image" Target="../media/image6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4105" y="0"/>
            <a:ext cx="342998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07: Adding Video Content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07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Adding Video Content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6" name="Google Shape;76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7" name="Google Shape;77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Intro to Wix and the Web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8" name="Google Shape;78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9" name="Google Shape;7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7"/>
          <p:cNvSpPr txBox="1"/>
          <p:nvPr>
            <p:ph type="title"/>
          </p:nvPr>
        </p:nvSpPr>
        <p:spPr>
          <a:xfrm>
            <a:off x="491775" y="594075"/>
            <a:ext cx="6784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I used to think… Now I think…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3" name="Google Shape;133;p27"/>
          <p:cNvSpPr txBox="1"/>
          <p:nvPr/>
        </p:nvSpPr>
        <p:spPr>
          <a:xfrm>
            <a:off x="491775" y="1566675"/>
            <a:ext cx="51111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your Design Journals to answer this prompt: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I used to think…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Now I think… 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Example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: </a:t>
            </a:r>
            <a:r>
              <a:rPr i="1" lang="en" u="sng">
                <a:latin typeface="Wix Madefor Text"/>
                <a:ea typeface="Wix Madefor Text"/>
                <a:cs typeface="Wix Madefor Text"/>
                <a:sym typeface="Wix Madefor Text"/>
              </a:rPr>
              <a:t>I used to think</a:t>
            </a:r>
            <a:r>
              <a:rPr i="1" lang="en">
                <a:latin typeface="Wix Madefor Text"/>
                <a:ea typeface="Wix Madefor Text"/>
                <a:cs typeface="Wix Madefor Text"/>
                <a:sym typeface="Wix Madefor Text"/>
              </a:rPr>
              <a:t> that websites mostly used images to show ideas. </a:t>
            </a:r>
            <a:r>
              <a:rPr i="1" lang="en" u="sng">
                <a:latin typeface="Wix Madefor Text"/>
                <a:ea typeface="Wix Madefor Text"/>
                <a:cs typeface="Wix Madefor Text"/>
                <a:sym typeface="Wix Madefor Text"/>
              </a:rPr>
              <a:t>Now I think</a:t>
            </a:r>
            <a:r>
              <a:rPr i="1" lang="en">
                <a:latin typeface="Wix Madefor Text"/>
                <a:ea typeface="Wix Madefor Text"/>
                <a:cs typeface="Wix Madefor Text"/>
                <a:sym typeface="Wix Madefor Text"/>
              </a:rPr>
              <a:t> that websites use videos to show the vibe or mood of what they’re about, rather than just using words. </a:t>
            </a:r>
            <a:endParaRPr i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8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9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7100" y="0"/>
            <a:ext cx="5180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kinds of video content will you add to your 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0" name="Google Shape;90;p20"/>
          <p:cNvSpPr txBox="1"/>
          <p:nvPr/>
        </p:nvSpPr>
        <p:spPr>
          <a:xfrm>
            <a:off x="673650" y="1421900"/>
            <a:ext cx="49290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search, add, and design videos on their sites.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learn how different types of videos are utilized to convey different ideas to website users.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6" name="Google Shape;96;p21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>
            <a:off x="234725" y="298650"/>
            <a:ext cx="7934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Adding Video Content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02" name="Google Shape;102;p22"/>
          <p:cNvPicPr preferRelativeResize="0"/>
          <p:nvPr/>
        </p:nvPicPr>
        <p:blipFill rotWithShape="1">
          <a:blip r:embed="rId3">
            <a:alphaModFix/>
          </a:blip>
          <a:srcRect b="4003" l="0" r="0" t="0"/>
          <a:stretch/>
        </p:blipFill>
        <p:spPr>
          <a:xfrm>
            <a:off x="1370225" y="1282925"/>
            <a:ext cx="5808951" cy="32233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03" name="Google Shape;10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0224" y="1428749"/>
            <a:ext cx="5808952" cy="30774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 txBox="1"/>
          <p:nvPr>
            <p:ph type="title"/>
          </p:nvPr>
        </p:nvSpPr>
        <p:spPr>
          <a:xfrm>
            <a:off x="677100" y="0"/>
            <a:ext cx="4803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might you discover in a video scavenger hunt?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4"/>
          <p:cNvSpPr txBox="1"/>
          <p:nvPr>
            <p:ph type="title"/>
          </p:nvPr>
        </p:nvSpPr>
        <p:spPr>
          <a:xfrm>
            <a:off x="420900" y="431600"/>
            <a:ext cx="70800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Video Scavenger Hunt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4" name="Google Shape;114;p24"/>
          <p:cNvSpPr txBox="1"/>
          <p:nvPr/>
        </p:nvSpPr>
        <p:spPr>
          <a:xfrm>
            <a:off x="420900" y="1418400"/>
            <a:ext cx="3814200" cy="3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Find a site that uses video. Then, explore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Describe the parts of the video on this site (Is it fullscreen? Does it have sound? Is it short or long?”)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the purpose of this video?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might you use this kind of video for?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5" name="Google Shape;115;p24"/>
          <p:cNvPicPr preferRelativeResize="0"/>
          <p:nvPr/>
        </p:nvPicPr>
        <p:blipFill rotWithShape="1">
          <a:blip r:embed="rId3">
            <a:alphaModFix/>
          </a:blip>
          <a:srcRect b="11119" l="0" r="0" t="0"/>
          <a:stretch/>
        </p:blipFill>
        <p:spPr>
          <a:xfrm>
            <a:off x="4644125" y="1593825"/>
            <a:ext cx="3501175" cy="21659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6" name="Google Shape;116;p24" title="f23b0aeb17cd9485ffb5563216f90fec.gif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44125" y="1682350"/>
            <a:ext cx="3501176" cy="207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5"/>
          <p:cNvSpPr txBox="1"/>
          <p:nvPr>
            <p:ph type="title"/>
          </p:nvPr>
        </p:nvSpPr>
        <p:spPr>
          <a:xfrm>
            <a:off x="420900" y="431600"/>
            <a:ext cx="70800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Video Scavenger Hunt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aphicFrame>
        <p:nvGraphicFramePr>
          <p:cNvPr id="122" name="Google Shape;122;p25"/>
          <p:cNvGraphicFramePr/>
          <p:nvPr/>
        </p:nvGraphicFramePr>
        <p:xfrm>
          <a:off x="529325" y="1243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{890C5109-3BE8-4F10-AEAF-58AB8AA44012}</a:tableStyleId>
              </a:tblPr>
              <a:tblGrid>
                <a:gridCol w="1676400"/>
                <a:gridCol w="1638300"/>
                <a:gridCol w="1657350"/>
                <a:gridCol w="1638300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Find a video that is a...</a:t>
                      </a:r>
                      <a:endParaRPr b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What are the parts of this video?</a:t>
                      </a:r>
                      <a:endParaRPr b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What’s the purpose of the video?</a:t>
                      </a:r>
                      <a:endParaRPr b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How would you use a video like this?</a:t>
                      </a:r>
                      <a:endParaRPr b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Ex:</a:t>
                      </a:r>
                      <a:r>
                        <a:rPr i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 Fullscreen video</a:t>
                      </a:r>
                      <a:endParaRPr i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i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Close-up shots</a:t>
                      </a:r>
                      <a:endParaRPr i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No sound</a:t>
                      </a:r>
                      <a:endParaRPr i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Stretches to the edge of the site</a:t>
                      </a:r>
                      <a:endParaRPr i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It sets the tone and mood of the website</a:t>
                      </a:r>
                      <a:endParaRPr i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I might use this to show off my creative process</a:t>
                      </a:r>
                      <a:endParaRPr i="1"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Atmospheric video (An artistic video that creates more of a “mood” than showing something specific)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1143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Product demonstration video or explanation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Project reel video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Customer testimonial video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Cinemagraph (a photo with one element moving)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6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you use video elements on your 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