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4"/>
    <p:sldMasterId id="2147483664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y="5143500" cx="9144000"/>
  <p:notesSz cx="6858000" cy="9144000"/>
  <p:embeddedFontLst>
    <p:embeddedFont>
      <p:font typeface="Wix Madefor Text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font" Target="fonts/WixMadeforText-regular.fntdata"/><Relationship Id="rId21" Type="http://schemas.openxmlformats.org/officeDocument/2006/relationships/slide" Target="slides/slide15.xml"/><Relationship Id="rId24" Type="http://schemas.openxmlformats.org/officeDocument/2006/relationships/font" Target="fonts/WixMadeforText-italic.fntdata"/><Relationship Id="rId23" Type="http://schemas.openxmlformats.org/officeDocument/2006/relationships/font" Target="fonts/WixMadeforText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5" Type="http://schemas.openxmlformats.org/officeDocument/2006/relationships/font" Target="fonts/WixMadeforText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b1a8ad0434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b1a8ad0434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adc696b52f_0_5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adc696b52f_0_5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adc696b52f_0_2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adc696b52f_0_2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gadc696b52f_0_5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" name="Google Shape;150;gadc696b52f_0_5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b1fee83c76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b1fee83c76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adc696b52f_0_4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adc696b52f_0_4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cad6673ae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cad6673ae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adc696b52f_0_2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adc696b52f_0_2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adc696b52f_0_4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adc696b52f_0_4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adc696b52f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adc696b52f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adc696b52f_0_5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adc696b52f_0_5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ab94ba2010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ab94ba2010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ab94ba2010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ab94ba2010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ab94ba2010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ab94ba2010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ab94ba2010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ab94ba2010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1">
  <p:cSld name="BLANK_1_1">
    <p:bg>
      <p:bgPr>
        <a:solidFill>
          <a:srgbClr val="1F77F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3" name="Google Shape;53;p14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4" name="Google Shape;54;p14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09: Adapt Your Site for Mobile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5" name="Google Shape;55;p14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2">
  <p:cSld name="CUSTOM_1_2">
    <p:bg>
      <p:bgPr>
        <a:solidFill>
          <a:srgbClr val="D6E6FF"/>
        </a:solidFill>
      </p:bgPr>
    </p:bg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8" name="Google Shape;58;p15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09: Adapt Your Site for Mobile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59" name="Google Shape;59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egular 3">
  <p:cSld name="CUSTOM_1_1">
    <p:bg>
      <p:bgPr>
        <a:solidFill>
          <a:srgbClr val="FFFFFF"/>
        </a:solid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Google Shape;61;p16"/>
          <p:cNvCxnSpPr/>
          <p:nvPr/>
        </p:nvCxnSpPr>
        <p:spPr>
          <a:xfrm>
            <a:off x="8569500" y="-17950"/>
            <a:ext cx="0" cy="518430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2" name="Google Shape;62;p16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09: Adapt Your Site for Mobile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3" name="Google Shape;63;p1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orient="horz" pos="677">
          <p15:clr>
            <a:srgbClr val="FA7B17"/>
          </p15:clr>
        </p15:guide>
        <p15:guide id="2" orient="horz" pos="1080">
          <p15:clr>
            <a:srgbClr val="FA7B17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2">
  <p:cSld name="CUSTOM_1_1_1">
    <p:bg>
      <p:bgPr>
        <a:solidFill>
          <a:srgbClr val="6C48EF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" name="Google Shape;65;p17"/>
          <p:cNvCxnSpPr/>
          <p:nvPr/>
        </p:nvCxnSpPr>
        <p:spPr>
          <a:xfrm>
            <a:off x="8569500" y="-17950"/>
            <a:ext cx="0" cy="519690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6" name="Google Shape;66;p17"/>
          <p:cNvSpPr txBox="1"/>
          <p:nvPr/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09: Adapt Your Site for Mobile</a:t>
            </a:r>
            <a:endParaRPr sz="9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67" name="Google Shape;67;p17"/>
          <p:cNvPicPr preferRelativeResize="0"/>
          <p:nvPr/>
        </p:nvPicPr>
        <p:blipFill rotWithShape="1">
          <a:blip r:embed="rId2">
            <a:alphaModFix/>
          </a:blip>
          <a:srcRect b="-51223" l="-2212" r="-3630" t="-67212"/>
          <a:stretch/>
        </p:blipFill>
        <p:spPr>
          <a:xfrm rot="5400000">
            <a:off x="8263935" y="696612"/>
            <a:ext cx="1250099" cy="2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3.png"/><Relationship Id="rId5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6.png"/><Relationship Id="rId5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8"/>
          <p:cNvPicPr preferRelativeResize="0"/>
          <p:nvPr/>
        </p:nvPicPr>
        <p:blipFill rotWithShape="1">
          <a:blip r:embed="rId3">
            <a:alphaModFix/>
          </a:blip>
          <a:srcRect b="1562" l="0" r="12403" t="1986"/>
          <a:stretch/>
        </p:blipFill>
        <p:spPr>
          <a:xfrm>
            <a:off x="5378200" y="0"/>
            <a:ext cx="37658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8"/>
          <p:cNvSpPr txBox="1"/>
          <p:nvPr>
            <p:ph type="title"/>
          </p:nvPr>
        </p:nvSpPr>
        <p:spPr>
          <a:xfrm rot="5400000">
            <a:off x="7641900" y="3481575"/>
            <a:ext cx="2420700" cy="29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latin typeface="Wix Madefor Text"/>
                <a:ea typeface="Wix Madefor Text"/>
                <a:cs typeface="Wix Madefor Text"/>
                <a:sym typeface="Wix Madefor Text"/>
              </a:rPr>
              <a:t>Lesson 09: Adapt Your Site for Mobile</a:t>
            </a:r>
            <a:endParaRPr sz="9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74" name="Google Shape;74;p18"/>
          <p:cNvSpPr/>
          <p:nvPr/>
        </p:nvSpPr>
        <p:spPr>
          <a:xfrm>
            <a:off x="0" y="100"/>
            <a:ext cx="5714100" cy="5143500"/>
          </a:xfrm>
          <a:prstGeom prst="rect">
            <a:avLst/>
          </a:prstGeom>
          <a:solidFill>
            <a:srgbClr val="1F77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18"/>
          <p:cNvSpPr txBox="1"/>
          <p:nvPr>
            <p:ph idx="2" type="title"/>
          </p:nvPr>
        </p:nvSpPr>
        <p:spPr>
          <a:xfrm>
            <a:off x="678325" y="553800"/>
            <a:ext cx="4543800" cy="268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Lesson 09</a:t>
            </a:r>
            <a:endParaRPr b="1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Adapt Your Site for Mobile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grpSp>
        <p:nvGrpSpPr>
          <p:cNvPr id="76" name="Google Shape;76;p18"/>
          <p:cNvGrpSpPr/>
          <p:nvPr/>
        </p:nvGrpSpPr>
        <p:grpSpPr>
          <a:xfrm>
            <a:off x="743450" y="4506575"/>
            <a:ext cx="3436500" cy="257550"/>
            <a:chOff x="743450" y="4506575"/>
            <a:chExt cx="3436500" cy="257550"/>
          </a:xfrm>
        </p:grpSpPr>
        <p:sp>
          <p:nvSpPr>
            <p:cNvPr id="77" name="Google Shape;77;p18"/>
            <p:cNvSpPr txBox="1"/>
            <p:nvPr/>
          </p:nvSpPr>
          <p:spPr>
            <a:xfrm>
              <a:off x="743450" y="4627625"/>
              <a:ext cx="2966400" cy="1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b="1" lang="en">
                  <a:solidFill>
                    <a:srgbClr val="FFFFFF"/>
                  </a:solidFill>
                  <a:latin typeface="Wix Madefor Text"/>
                  <a:ea typeface="Wix Madefor Text"/>
                  <a:cs typeface="Wix Madefor Text"/>
                  <a:sym typeface="Wix Madefor Text"/>
                </a:rPr>
                <a:t>Intro to Wix and the Web</a:t>
              </a:r>
              <a:endParaRPr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endParaRPr>
            </a:p>
          </p:txBody>
        </p:sp>
        <p:cxnSp>
          <p:nvCxnSpPr>
            <p:cNvPr id="78" name="Google Shape;78;p18"/>
            <p:cNvCxnSpPr/>
            <p:nvPr/>
          </p:nvCxnSpPr>
          <p:spPr>
            <a:xfrm>
              <a:off x="796550" y="4506575"/>
              <a:ext cx="3383400" cy="0"/>
            </a:xfrm>
            <a:prstGeom prst="straightConnector1">
              <a:avLst/>
            </a:prstGeom>
            <a:noFill/>
            <a:ln cap="flat" cmpd="sng" w="9525">
              <a:solidFill>
                <a:srgbClr val="FFFFFF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79" name="Google Shape;79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8288777" y="749887"/>
            <a:ext cx="1154325" cy="132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7"/>
          <p:cNvSpPr txBox="1"/>
          <p:nvPr>
            <p:ph type="title"/>
          </p:nvPr>
        </p:nvSpPr>
        <p:spPr>
          <a:xfrm>
            <a:off x="677100" y="0"/>
            <a:ext cx="47118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How can you customize your site to look great on mobile?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8"/>
          <p:cNvSpPr txBox="1"/>
          <p:nvPr>
            <p:ph type="title"/>
          </p:nvPr>
        </p:nvSpPr>
        <p:spPr>
          <a:xfrm>
            <a:off x="234725" y="298650"/>
            <a:ext cx="7934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SbS Activity: Design Your Mobile View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46" name="Google Shape;146;p28"/>
          <p:cNvPicPr preferRelativeResize="0"/>
          <p:nvPr/>
        </p:nvPicPr>
        <p:blipFill rotWithShape="1">
          <a:blip r:embed="rId3">
            <a:alphaModFix/>
          </a:blip>
          <a:srcRect b="5642" l="0" r="0" t="0"/>
          <a:stretch/>
        </p:blipFill>
        <p:spPr>
          <a:xfrm>
            <a:off x="1219950" y="1206750"/>
            <a:ext cx="5963925" cy="3277200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47" name="Google Shape;147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19951" y="1350576"/>
            <a:ext cx="5963924" cy="31333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9"/>
          <p:cNvSpPr txBox="1"/>
          <p:nvPr>
            <p:ph type="title"/>
          </p:nvPr>
        </p:nvSpPr>
        <p:spPr>
          <a:xfrm>
            <a:off x="677100" y="0"/>
            <a:ext cx="5595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did you create?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0"/>
          <p:cNvSpPr txBox="1"/>
          <p:nvPr>
            <p:ph type="title"/>
          </p:nvPr>
        </p:nvSpPr>
        <p:spPr>
          <a:xfrm>
            <a:off x="491775" y="594075"/>
            <a:ext cx="6784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Design Journal Reflection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58" name="Google Shape;158;p30"/>
          <p:cNvSpPr txBox="1"/>
          <p:nvPr/>
        </p:nvSpPr>
        <p:spPr>
          <a:xfrm>
            <a:off x="491775" y="1566675"/>
            <a:ext cx="5799900" cy="25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With a partner, show your activity and share some of the ways you customized you mobile design: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What did you change? What stayed the same?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Did anything surprise you about mobile view?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75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400"/>
              <a:buFont typeface="Wix Madefor Text"/>
              <a:buChar char="●"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How could you make the mobile version of your site even easier to use with a phone?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1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1"/>
          <p:cNvSpPr txBox="1"/>
          <p:nvPr>
            <p:ph type="title"/>
          </p:nvPr>
        </p:nvSpPr>
        <p:spPr>
          <a:xfrm>
            <a:off x="678316" y="100"/>
            <a:ext cx="3960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The end!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Any questions?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2"/>
          <p:cNvSpPr txBox="1"/>
          <p:nvPr/>
        </p:nvSpPr>
        <p:spPr>
          <a:xfrm>
            <a:off x="238800" y="4379800"/>
            <a:ext cx="4263300" cy="53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FFFFFF"/>
                </a:solidFill>
              </a:rPr>
              <a:t>This presentation is provided for educational purposes only and in accordance with the Wix Tomorrow platform. © 2025 Wix.com, Inc.</a:t>
            </a:r>
            <a:endParaRPr sz="105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9"/>
          <p:cNvSpPr txBox="1"/>
          <p:nvPr>
            <p:ph type="title"/>
          </p:nvPr>
        </p:nvSpPr>
        <p:spPr>
          <a:xfrm>
            <a:off x="673638" y="58433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accent1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Objectives</a:t>
            </a:r>
            <a:endParaRPr b="1" sz="3200">
              <a:solidFill>
                <a:schemeClr val="accent1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85" name="Google Shape;85;p19"/>
          <p:cNvSpPr txBox="1"/>
          <p:nvPr/>
        </p:nvSpPr>
        <p:spPr>
          <a:xfrm>
            <a:off x="673650" y="1421900"/>
            <a:ext cx="4929000" cy="290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600"/>
              <a:buFont typeface="Wix Madefor Text"/>
              <a:buChar char="●"/>
            </a:pPr>
            <a:r>
              <a:rPr lang="en" sz="1600">
                <a:latin typeface="Wix Madefor Text"/>
                <a:ea typeface="Wix Madefor Text"/>
                <a:cs typeface="Wix Madefor Text"/>
                <a:sym typeface="Wix Madefor Text"/>
              </a:rPr>
              <a:t>Students will be able to identify and evaluate differences in designing for mobile and desktop.</a:t>
            </a:r>
            <a:endParaRPr sz="16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302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600"/>
              <a:buFont typeface="Wix Madefor Text"/>
              <a:buChar char="●"/>
            </a:pPr>
            <a:r>
              <a:rPr lang="en" sz="1600">
                <a:latin typeface="Wix Madefor Text"/>
                <a:ea typeface="Wix Madefor Text"/>
                <a:cs typeface="Wix Madefor Text"/>
                <a:sym typeface="Wix Madefor Text"/>
              </a:rPr>
              <a:t>Students will be able to understand and apply the basic ideas of mobile design.</a:t>
            </a:r>
            <a:endParaRPr sz="16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3020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600"/>
              <a:buFont typeface="Wix Madefor Text"/>
              <a:buChar char="●"/>
            </a:pPr>
            <a:r>
              <a:rPr lang="en" sz="1600">
                <a:latin typeface="Wix Madefor Text"/>
                <a:ea typeface="Wix Madefor Text"/>
                <a:cs typeface="Wix Madefor Text"/>
                <a:sym typeface="Wix Madefor Text"/>
              </a:rPr>
              <a:t>Students will be able to optimize and customize their websites for mobile devices.</a:t>
            </a:r>
            <a:endParaRPr sz="16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6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/>
          <p:nvPr>
            <p:ph type="title"/>
          </p:nvPr>
        </p:nvSpPr>
        <p:spPr>
          <a:xfrm>
            <a:off x="673638" y="606486"/>
            <a:ext cx="3268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chemeClr val="dk2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Agenda</a:t>
            </a:r>
            <a:endParaRPr b="1" sz="3200">
              <a:solidFill>
                <a:schemeClr val="dk2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91" name="Google Shape;91;p20"/>
          <p:cNvSpPr txBox="1"/>
          <p:nvPr/>
        </p:nvSpPr>
        <p:spPr>
          <a:xfrm>
            <a:off x="670150" y="1404425"/>
            <a:ext cx="4375500" cy="157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(20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Create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(20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Clr>
                <a:srgbClr val="1F77FF"/>
              </a:buClr>
              <a:buSzPts val="1800"/>
              <a:buFont typeface="Wix Madefor Text"/>
              <a:buChar char="●"/>
            </a:pPr>
            <a:r>
              <a:rPr b="1" lang="en" sz="1800">
                <a:latin typeface="Wix Madefor Text"/>
                <a:ea typeface="Wix Madefor Text"/>
                <a:cs typeface="Wix Madefor Text"/>
                <a:sym typeface="Wix Madefor Text"/>
              </a:rPr>
              <a:t>Share &amp; Reflect</a:t>
            </a:r>
            <a:r>
              <a:rPr lang="en" sz="1800">
                <a:latin typeface="Wix Madefor Text"/>
                <a:ea typeface="Wix Madefor Text"/>
                <a:cs typeface="Wix Madefor Text"/>
                <a:sym typeface="Wix Madefor Text"/>
              </a:rPr>
              <a:t> (5 mins)</a:t>
            </a:r>
            <a:endParaRPr sz="18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F77FF"/>
        </a:soli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1"/>
          <p:cNvSpPr txBox="1"/>
          <p:nvPr>
            <p:ph type="title"/>
          </p:nvPr>
        </p:nvSpPr>
        <p:spPr>
          <a:xfrm>
            <a:off x="677100" y="0"/>
            <a:ext cx="48033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Explore</a:t>
            </a:r>
            <a:endParaRPr b="1" sz="48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2400">
                <a:solidFill>
                  <a:srgbClr val="FFFFFF"/>
                </a:solidFill>
                <a:latin typeface="Wix Madefor Text"/>
                <a:ea typeface="Wix Madefor Text"/>
                <a:cs typeface="Wix Madefor Text"/>
                <a:sym typeface="Wix Madefor Text"/>
              </a:rPr>
              <a:t>What is a mobile-friendly site?</a:t>
            </a:r>
            <a:endParaRPr sz="2400">
              <a:solidFill>
                <a:srgbClr val="FFFFFF"/>
              </a:solidFill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2"/>
          <p:cNvSpPr/>
          <p:nvPr/>
        </p:nvSpPr>
        <p:spPr>
          <a:xfrm>
            <a:off x="6834647" y="1381825"/>
            <a:ext cx="1197300" cy="2034600"/>
          </a:xfrm>
          <a:prstGeom prst="roundRect">
            <a:avLst>
              <a:gd fmla="val 16667" name="adj"/>
            </a:avLst>
          </a:prstGeom>
          <a:solidFill>
            <a:srgbClr val="DBD7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22"/>
          <p:cNvSpPr txBox="1"/>
          <p:nvPr>
            <p:ph type="title"/>
          </p:nvPr>
        </p:nvSpPr>
        <p:spPr>
          <a:xfrm>
            <a:off x="491775" y="308325"/>
            <a:ext cx="67848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Mobile phone facts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3" name="Google Shape;103;p22"/>
          <p:cNvSpPr txBox="1"/>
          <p:nvPr/>
        </p:nvSpPr>
        <p:spPr>
          <a:xfrm>
            <a:off x="491775" y="1247075"/>
            <a:ext cx="5825400" cy="31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What percentage of people around the world do you think use only their mobile phones to browse the internet?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In 2019, about 51% of the world (2 billion people) used their smartphones to access the internet, and that number is expected to go to 75% by 2025. 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Wix Madefor Text"/>
                <a:ea typeface="Wix Madefor Text"/>
                <a:cs typeface="Wix Madefor Text"/>
                <a:sym typeface="Wix Madefor Text"/>
              </a:rPr>
              <a:t>What examples can you think of for when people use their mobile devices to look at websites, rather than computers?</a:t>
            </a:r>
            <a:endParaRPr b="1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rPr lang="en">
                <a:latin typeface="Wix Madefor Text"/>
                <a:ea typeface="Wix Madefor Text"/>
                <a:cs typeface="Wix Madefor Text"/>
                <a:sym typeface="Wix Madefor Text"/>
              </a:rPr>
              <a:t>It’s important that you make sure the design is accessible and well-designed on mobile, too! Designing for everyone makes it easier for everyone to access your ideas.</a:t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100"/>
              </a:spcBef>
              <a:spcAft>
                <a:spcPts val="1100"/>
              </a:spcAft>
              <a:buNone/>
            </a:pPr>
            <a:r>
              <a:t/>
            </a:r>
            <a:endParaRPr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04" name="Google Shape;104;p22"/>
          <p:cNvSpPr/>
          <p:nvPr/>
        </p:nvSpPr>
        <p:spPr>
          <a:xfrm>
            <a:off x="6698075" y="1506281"/>
            <a:ext cx="1197300" cy="20346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22"/>
          <p:cNvSpPr/>
          <p:nvPr/>
        </p:nvSpPr>
        <p:spPr>
          <a:xfrm>
            <a:off x="7201746" y="3214101"/>
            <a:ext cx="189900" cy="202500"/>
          </a:xfrm>
          <a:prstGeom prst="ellipse">
            <a:avLst/>
          </a:prstGeom>
          <a:noFill/>
          <a:ln cap="flat" cmpd="sng" w="762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DBD7F9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3"/>
          <p:cNvSpPr txBox="1"/>
          <p:nvPr>
            <p:ph type="title"/>
          </p:nvPr>
        </p:nvSpPr>
        <p:spPr>
          <a:xfrm>
            <a:off x="518200" y="482650"/>
            <a:ext cx="7886400" cy="63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latin typeface="Wix Madefor Text"/>
                <a:ea typeface="Wix Madefor Text"/>
                <a:cs typeface="Wix Madefor Text"/>
                <a:sym typeface="Wix Madefor Text"/>
              </a:rPr>
              <a:t>Activity: Mobile vs. Desktop</a:t>
            </a:r>
            <a:endParaRPr b="1" sz="32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sp>
        <p:nvSpPr>
          <p:cNvPr id="111" name="Google Shape;111;p23"/>
          <p:cNvSpPr txBox="1"/>
          <p:nvPr/>
        </p:nvSpPr>
        <p:spPr>
          <a:xfrm>
            <a:off x="518200" y="1398000"/>
            <a:ext cx="4839600" cy="297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latin typeface="Wix Madefor Text"/>
                <a:ea typeface="Wix Madefor Text"/>
                <a:cs typeface="Wix Madefor Text"/>
                <a:sym typeface="Wix Madefor Text"/>
              </a:rPr>
              <a:t>Take a look at these example sites (or </a:t>
            </a:r>
            <a:r>
              <a:rPr lang="en" sz="1300">
                <a:latin typeface="Wix Madefor Text"/>
                <a:ea typeface="Wix Madefor Text"/>
                <a:cs typeface="Wix Madefor Text"/>
                <a:sym typeface="Wix Madefor Text"/>
              </a:rPr>
              <a:t>find a favorite website on your desktop computer.) Then, look at the same website on a mobile device. </a:t>
            </a:r>
            <a:endParaRPr sz="13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115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300"/>
              <a:buFont typeface="Wix Madefor Text"/>
              <a:buChar char="●"/>
            </a:pPr>
            <a:r>
              <a:rPr lang="en" sz="1300">
                <a:latin typeface="Wix Madefor Text"/>
                <a:ea typeface="Wix Madefor Text"/>
                <a:cs typeface="Wix Madefor Text"/>
                <a:sym typeface="Wix Madefor Text"/>
              </a:rPr>
              <a:t>What did you notice overall about the desktop website vs. mobile website? What stayed the same, and what changed?</a:t>
            </a:r>
            <a:endParaRPr sz="13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115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300"/>
              <a:buFont typeface="Wix Madefor Text"/>
              <a:buChar char="●"/>
            </a:pPr>
            <a:r>
              <a:rPr lang="en" sz="1300">
                <a:latin typeface="Wix Madefor Text"/>
                <a:ea typeface="Wix Madefor Text"/>
                <a:cs typeface="Wix Madefor Text"/>
                <a:sym typeface="Wix Madefor Text"/>
              </a:rPr>
              <a:t>Why does mobile design need to be different from desktop design?</a:t>
            </a:r>
            <a:endParaRPr sz="13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-311150" lvl="0" marL="45720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ts val="1300"/>
              <a:buFont typeface="Wix Madefor Text"/>
              <a:buChar char="●"/>
            </a:pPr>
            <a:r>
              <a:rPr lang="en" sz="1300">
                <a:latin typeface="Wix Madefor Text"/>
                <a:ea typeface="Wix Madefor Text"/>
                <a:cs typeface="Wix Madefor Text"/>
                <a:sym typeface="Wix Madefor Text"/>
              </a:rPr>
              <a:t>What ideas would you want to reuse for your own website?</a:t>
            </a:r>
            <a:endParaRPr sz="13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Wix Madefor Text"/>
              <a:ea typeface="Wix Madefor Text"/>
              <a:cs typeface="Wix Madefor Text"/>
              <a:sym typeface="Wix Madefor Text"/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latin typeface="Wix Madefor Text"/>
              <a:ea typeface="Wix Madefor Text"/>
              <a:cs typeface="Wix Madefor Text"/>
              <a:sym typeface="Wix Madefor Text"/>
            </a:endParaRPr>
          </a:p>
        </p:txBody>
      </p:sp>
      <p:pic>
        <p:nvPicPr>
          <p:cNvPr id="112" name="Google Shape;112;p23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5357800" y="2828200"/>
            <a:ext cx="2748699" cy="168052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13" name="Google Shape;113;p23"/>
          <p:cNvPicPr preferRelativeResize="0"/>
          <p:nvPr/>
        </p:nvPicPr>
        <p:blipFill rotWithShape="1">
          <a:blip r:embed="rId4">
            <a:alphaModFix/>
          </a:blip>
          <a:srcRect b="0" l="0" r="8684" t="0"/>
          <a:stretch/>
        </p:blipFill>
        <p:spPr>
          <a:xfrm>
            <a:off x="5357800" y="2896013"/>
            <a:ext cx="2748702" cy="1612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" name="Google Shape;114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31825" y="1122171"/>
            <a:ext cx="1188775" cy="2177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24"/>
          <p:cNvPicPr preferRelativeResize="0"/>
          <p:nvPr/>
        </p:nvPicPr>
        <p:blipFill rotWithShape="1">
          <a:blip r:embed="rId3">
            <a:alphaModFix/>
          </a:blip>
          <a:srcRect b="1117" l="0" r="0" t="0"/>
          <a:stretch/>
        </p:blipFill>
        <p:spPr>
          <a:xfrm>
            <a:off x="510925" y="641575"/>
            <a:ext cx="5463575" cy="3412374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20" name="Google Shape;120;p24" title="Screenshot 2025-06-10 at 3.05.59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0925" y="802375"/>
            <a:ext cx="5463572" cy="3251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4" title="Screenshot 2025-06-10 at 3.05.14 P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18576" y="1716625"/>
            <a:ext cx="2285775" cy="3008975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25"/>
          <p:cNvPicPr preferRelativeResize="0"/>
          <p:nvPr/>
        </p:nvPicPr>
        <p:blipFill rotWithShape="1">
          <a:blip r:embed="rId3">
            <a:alphaModFix/>
          </a:blip>
          <a:srcRect b="16114" l="0" r="0" t="0"/>
          <a:stretch/>
        </p:blipFill>
        <p:spPr>
          <a:xfrm>
            <a:off x="495025" y="643125"/>
            <a:ext cx="6265876" cy="330672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27" name="Google Shape;127;p25" title="Screenshot 2025-06-11 at 1.23.08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5025" y="816900"/>
            <a:ext cx="6265876" cy="31329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5" title="Screenshot 2025-06-11 at 1.23.15 P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57750" y="1753252"/>
            <a:ext cx="1684100" cy="2867173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oogle Shape;133;p26"/>
          <p:cNvPicPr preferRelativeResize="0"/>
          <p:nvPr/>
        </p:nvPicPr>
        <p:blipFill rotWithShape="1">
          <a:blip r:embed="rId3">
            <a:alphaModFix/>
          </a:blip>
          <a:srcRect b="16846" l="0" r="0" t="0"/>
          <a:stretch/>
        </p:blipFill>
        <p:spPr>
          <a:xfrm>
            <a:off x="515575" y="657975"/>
            <a:ext cx="6241125" cy="3277875"/>
          </a:xfrm>
          <a:prstGeom prst="rect">
            <a:avLst/>
          </a:prstGeom>
          <a:noFill/>
          <a:ln>
            <a:noFill/>
          </a:ln>
          <a:effectLst>
            <a:outerShdw blurRad="142875" rotWithShape="0" algn="bl" dir="6960000" dist="76200">
              <a:srgbClr val="666666">
                <a:alpha val="19000"/>
              </a:srgbClr>
            </a:outerShdw>
          </a:effectLst>
        </p:spPr>
      </p:pic>
      <p:pic>
        <p:nvPicPr>
          <p:cNvPr id="134" name="Google Shape;134;p26" title="Screenshot 2025-06-11 at 1.24.47 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5575" y="842724"/>
            <a:ext cx="6241126" cy="30931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6" title="Screenshot 2025-06-11 at 1.25.21 P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50125" y="1733851"/>
            <a:ext cx="1818275" cy="3150749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11418C"/>
      </a:dk1>
      <a:lt1>
        <a:srgbClr val="FFFFFF"/>
      </a:lt1>
      <a:dk2>
        <a:srgbClr val="1F77FF"/>
      </a:dk2>
      <a:lt2>
        <a:srgbClr val="C7EFDB"/>
      </a:lt2>
      <a:accent1>
        <a:srgbClr val="1F77FF"/>
      </a:accent1>
      <a:accent2>
        <a:srgbClr val="11418C"/>
      </a:accent2>
      <a:accent3>
        <a:srgbClr val="FFFFFF"/>
      </a:accent3>
      <a:accent4>
        <a:srgbClr val="1F77FF"/>
      </a:accent4>
      <a:accent5>
        <a:srgbClr val="11418C"/>
      </a:accent5>
      <a:accent6>
        <a:srgbClr val="C7EFDB"/>
      </a:accent6>
      <a:hlink>
        <a:srgbClr val="1F77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