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Pacifico"/>
      <p:regular r:id="rId24"/>
    </p:embeddedFont>
    <p:embeddedFont>
      <p:font typeface="Wix Madefor Text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Pacifico-regular.fntdata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WixMadeforText-bold.fntdata"/><Relationship Id="rId25" Type="http://schemas.openxmlformats.org/officeDocument/2006/relationships/font" Target="fonts/WixMadeforText-regular.fntdata"/><Relationship Id="rId28" Type="http://schemas.openxmlformats.org/officeDocument/2006/relationships/font" Target="fonts/WixMadeforText-boldItalic.fntdata"/><Relationship Id="rId27" Type="http://schemas.openxmlformats.org/officeDocument/2006/relationships/font" Target="fonts/WixMadeforTex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b78fdd6a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ab78fdd6a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785207a37c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785207a37c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789025dac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789025dac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7a0a37f01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7a0a37f0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47303b91e2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47303b91e2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47303b91e2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47303b91e2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ab78fdd6a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ab78fdd6a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47303b91e2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47303b91e2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05: Designing with Vector Art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Designing with Vector Art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Designing with Vector Art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05: Designing with Vector Art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gif"/><Relationship Id="rId4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0" l="2162" r="2171" t="0"/>
          <a:stretch/>
        </p:blipFill>
        <p:spPr>
          <a:xfrm>
            <a:off x="5714105" y="0"/>
            <a:ext cx="342998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05: Designing with Vector Art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32B77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05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Designing with Vector Art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7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058788" y="931275"/>
            <a:ext cx="6443975" cy="38157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42" name="Google Shape;142;p27"/>
          <p:cNvSpPr txBox="1"/>
          <p:nvPr>
            <p:ph type="title"/>
          </p:nvPr>
        </p:nvSpPr>
        <p:spPr>
          <a:xfrm>
            <a:off x="1267713" y="156325"/>
            <a:ext cx="602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 site with vector art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3" name="Google Shape;143;p27" title="Screenshot 2025-06-10 at 1.53.09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8799" y="1108688"/>
            <a:ext cx="6443950" cy="365306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27"/>
          <p:cNvCxnSpPr/>
          <p:nvPr/>
        </p:nvCxnSpPr>
        <p:spPr>
          <a:xfrm>
            <a:off x="7036150" y="2054350"/>
            <a:ext cx="639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45" name="Google Shape;145;p27"/>
          <p:cNvSpPr txBox="1"/>
          <p:nvPr/>
        </p:nvSpPr>
        <p:spPr>
          <a:xfrm>
            <a:off x="7675973" y="1897300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46" name="Google Shape;146;p27"/>
          <p:cNvCxnSpPr/>
          <p:nvPr/>
        </p:nvCxnSpPr>
        <p:spPr>
          <a:xfrm rot="10800000">
            <a:off x="843925" y="2608150"/>
            <a:ext cx="4509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cxnSp>
        <p:nvCxnSpPr>
          <p:cNvPr id="147" name="Google Shape;147;p27"/>
          <p:cNvCxnSpPr/>
          <p:nvPr/>
        </p:nvCxnSpPr>
        <p:spPr>
          <a:xfrm>
            <a:off x="6373700" y="4574700"/>
            <a:ext cx="1302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48" name="Google Shape;148;p27"/>
          <p:cNvSpPr txBox="1"/>
          <p:nvPr/>
        </p:nvSpPr>
        <p:spPr>
          <a:xfrm>
            <a:off x="7675973" y="4417650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9" name="Google Shape;149;p27"/>
          <p:cNvSpPr txBox="1"/>
          <p:nvPr/>
        </p:nvSpPr>
        <p:spPr>
          <a:xfrm>
            <a:off x="73875" y="2422852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>
            <p:ph type="title"/>
          </p:nvPr>
        </p:nvSpPr>
        <p:spPr>
          <a:xfrm>
            <a:off x="234725" y="298650"/>
            <a:ext cx="7934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Designing with Vector Art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55" name="Google Shape;155;p28"/>
          <p:cNvPicPr preferRelativeResize="0"/>
          <p:nvPr/>
        </p:nvPicPr>
        <p:blipFill rotWithShape="1">
          <a:blip r:embed="rId3">
            <a:alphaModFix/>
          </a:blip>
          <a:srcRect b="4342" l="0" r="0" t="0"/>
          <a:stretch/>
        </p:blipFill>
        <p:spPr>
          <a:xfrm>
            <a:off x="1370225" y="1282925"/>
            <a:ext cx="5808951" cy="32120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56" name="Google Shape;156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0224" y="1428850"/>
            <a:ext cx="5808952" cy="3066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9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story does your website tell?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Reflecting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67" name="Google Shape;167;p30"/>
          <p:cNvSpPr txBox="1"/>
          <p:nvPr/>
        </p:nvSpPr>
        <p:spPr>
          <a:xfrm>
            <a:off x="491775" y="1454400"/>
            <a:ext cx="55089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your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activity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with a partner, describing your characters and sharing a bit about what inspired the stories. Then, reflect on each others’ stories with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see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think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about that?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it make you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wonder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2"/>
          <p:cNvSpPr txBox="1"/>
          <p:nvPr/>
        </p:nvSpPr>
        <p:spPr>
          <a:xfrm>
            <a:off x="420900" y="1418400"/>
            <a:ext cx="4243800" cy="3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28575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Make sure you have two pieces of paper with two different colors.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With one color, write the name of a noun that could be a character, like “flower” or “dog”.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 the other color, they’ll write a setting / place, such as “beach” or “space”.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28575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Place your papers in the container.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28575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Pass the container around, and pull out a combination of the two colors.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8" name="Google Shape;178;p32"/>
          <p:cNvSpPr/>
          <p:nvPr/>
        </p:nvSpPr>
        <p:spPr>
          <a:xfrm>
            <a:off x="5852400" y="1479375"/>
            <a:ext cx="1766100" cy="1359900"/>
          </a:xfrm>
          <a:prstGeom prst="snip1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2"/>
          <p:cNvSpPr txBox="1"/>
          <p:nvPr/>
        </p:nvSpPr>
        <p:spPr>
          <a:xfrm>
            <a:off x="5979125" y="1812375"/>
            <a:ext cx="1558200" cy="6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Pacifico"/>
                <a:ea typeface="Pacifico"/>
                <a:cs typeface="Pacifico"/>
                <a:sym typeface="Pacifico"/>
              </a:rPr>
              <a:t>F</a:t>
            </a:r>
            <a:r>
              <a:rPr lang="en" sz="3200">
                <a:latin typeface="Pacifico"/>
                <a:ea typeface="Pacifico"/>
                <a:cs typeface="Pacifico"/>
                <a:sym typeface="Pacifico"/>
              </a:rPr>
              <a:t>lower</a:t>
            </a:r>
            <a:endParaRPr sz="3200"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80" name="Google Shape;180;p32"/>
          <p:cNvSpPr/>
          <p:nvPr/>
        </p:nvSpPr>
        <p:spPr>
          <a:xfrm>
            <a:off x="5852400" y="3102850"/>
            <a:ext cx="1766100" cy="1359900"/>
          </a:xfrm>
          <a:prstGeom prst="snip1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32"/>
          <p:cNvSpPr txBox="1"/>
          <p:nvPr/>
        </p:nvSpPr>
        <p:spPr>
          <a:xfrm>
            <a:off x="5852400" y="3419050"/>
            <a:ext cx="1766100" cy="6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latin typeface="Pacifico"/>
                <a:ea typeface="Pacifico"/>
                <a:cs typeface="Pacifico"/>
                <a:sym typeface="Pacifico"/>
              </a:rPr>
              <a:t>Space</a:t>
            </a:r>
            <a:endParaRPr sz="3200"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82" name="Google Shape;182;p32"/>
          <p:cNvSpPr txBox="1"/>
          <p:nvPr>
            <p:ph type="title"/>
          </p:nvPr>
        </p:nvSpPr>
        <p:spPr>
          <a:xfrm>
            <a:off x="420900" y="507800"/>
            <a:ext cx="66834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Legacy Activity: Tell a story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420900" y="584000"/>
            <a:ext cx="66834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Legacy 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Tell a story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8" name="Google Shape;188;p33"/>
          <p:cNvSpPr txBox="1"/>
          <p:nvPr/>
        </p:nvSpPr>
        <p:spPr>
          <a:xfrm>
            <a:off x="420900" y="1570800"/>
            <a:ext cx="4396200" cy="25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 a scene that tells a story with your selected nouns and settings. You can draw their scene, or choose to write a tiny story.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is your character in your setting? What are they doing?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might your character be saying?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are they feeling about what’s going on?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89" name="Google Shape;18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7900" y="1690275"/>
            <a:ext cx="3018275" cy="176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3"/>
          <p:cNvPicPr preferRelativeResize="0"/>
          <p:nvPr/>
        </p:nvPicPr>
        <p:blipFill rotWithShape="1">
          <a:blip r:embed="rId4">
            <a:alphaModFix amt="84000"/>
          </a:blip>
          <a:srcRect b="0" l="9537" r="19970" t="0"/>
          <a:stretch/>
        </p:blipFill>
        <p:spPr>
          <a:xfrm>
            <a:off x="7484925" y="1170725"/>
            <a:ext cx="188925" cy="119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4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tell creative stories with their websites using vector art, backgrounds, and animation.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customize their vector art by changing colors.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7100" y="0"/>
            <a:ext cx="4803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What’s in an icon?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/>
        </p:nvSpPr>
        <p:spPr>
          <a:xfrm>
            <a:off x="420900" y="2332800"/>
            <a:ext cx="4243800" cy="12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one symbol (an image that does not have words) that you see everyday?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2" name="Google Shape;102;p22"/>
          <p:cNvSpPr txBox="1"/>
          <p:nvPr>
            <p:ph type="title"/>
          </p:nvPr>
        </p:nvSpPr>
        <p:spPr>
          <a:xfrm>
            <a:off x="420900" y="1422200"/>
            <a:ext cx="66834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Name a symbol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3" name="Google Shape;103;p22"/>
          <p:cNvSpPr txBox="1"/>
          <p:nvPr/>
        </p:nvSpPr>
        <p:spPr>
          <a:xfrm>
            <a:off x="5626025" y="1314100"/>
            <a:ext cx="16530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0"/>
              <a:t>🛑</a:t>
            </a:r>
            <a:endParaRPr sz="10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/>
          <p:nvPr/>
        </p:nvSpPr>
        <p:spPr>
          <a:xfrm>
            <a:off x="420900" y="1875600"/>
            <a:ext cx="4927800" cy="28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First, think of a word that’s not a noun, like “smart”.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Then, choose an emoji that could represent that word. Get creative with your answers!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Share your word/emoji pairing with a partner.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AutoNum type="arabicPeriod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could you extend this to be part of a sentence?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 txBox="1"/>
          <p:nvPr>
            <p:ph type="title"/>
          </p:nvPr>
        </p:nvSpPr>
        <p:spPr>
          <a:xfrm>
            <a:off x="420900" y="965000"/>
            <a:ext cx="66834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an icon with emojis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3"/>
          <p:cNvSpPr txBox="1"/>
          <p:nvPr/>
        </p:nvSpPr>
        <p:spPr>
          <a:xfrm>
            <a:off x="5995625" y="1875600"/>
            <a:ext cx="1601700" cy="17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0"/>
              <a:t>👩🏽‍🎓</a:t>
            </a:r>
            <a:endParaRPr sz="10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677100" y="0"/>
            <a:ext cx="5180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use vector art to enhance the message of your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5"/>
          <p:cNvPicPr preferRelativeResize="0"/>
          <p:nvPr/>
        </p:nvPicPr>
        <p:blipFill rotWithShape="1">
          <a:blip r:embed="rId3">
            <a:alphaModFix/>
          </a:blip>
          <a:srcRect b="5347" l="0" r="0" t="0"/>
          <a:stretch/>
        </p:blipFill>
        <p:spPr>
          <a:xfrm>
            <a:off x="1365150" y="940950"/>
            <a:ext cx="6026101" cy="36526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21" name="Google Shape;121;p25"/>
          <p:cNvSpPr txBox="1"/>
          <p:nvPr>
            <p:ph type="title"/>
          </p:nvPr>
        </p:nvSpPr>
        <p:spPr>
          <a:xfrm>
            <a:off x="1267713" y="156325"/>
            <a:ext cx="602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 site with vector art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2" name="Google Shape;122;p25" title="Screenshot 2025-07-01 at 12.15.26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65150" y="1115650"/>
            <a:ext cx="6026102" cy="34779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3" name="Google Shape;123;p25"/>
          <p:cNvCxnSpPr/>
          <p:nvPr/>
        </p:nvCxnSpPr>
        <p:spPr>
          <a:xfrm rot="10800000">
            <a:off x="1032900" y="3199260"/>
            <a:ext cx="1388400" cy="2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24" name="Google Shape;124;p25"/>
          <p:cNvSpPr txBox="1"/>
          <p:nvPr/>
        </p:nvSpPr>
        <p:spPr>
          <a:xfrm>
            <a:off x="152400" y="3013975"/>
            <a:ext cx="9216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26"/>
          <p:cNvPicPr preferRelativeResize="0"/>
          <p:nvPr/>
        </p:nvPicPr>
        <p:blipFill rotWithShape="1">
          <a:blip r:embed="rId3">
            <a:alphaModFix/>
          </a:blip>
          <a:srcRect b="11715" l="0" r="0" t="0"/>
          <a:stretch/>
        </p:blipFill>
        <p:spPr>
          <a:xfrm>
            <a:off x="880825" y="1075075"/>
            <a:ext cx="6799900" cy="34068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sp>
        <p:nvSpPr>
          <p:cNvPr id="130" name="Google Shape;130;p26"/>
          <p:cNvSpPr txBox="1"/>
          <p:nvPr>
            <p:ph type="title"/>
          </p:nvPr>
        </p:nvSpPr>
        <p:spPr>
          <a:xfrm>
            <a:off x="1267713" y="156325"/>
            <a:ext cx="6026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Example site with vector art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1" name="Google Shape;13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0825" y="1261250"/>
            <a:ext cx="6799898" cy="3220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6"/>
          <p:cNvSpPr txBox="1"/>
          <p:nvPr/>
        </p:nvSpPr>
        <p:spPr>
          <a:xfrm>
            <a:off x="66025" y="1349077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33" name="Google Shape;133;p26"/>
          <p:cNvCxnSpPr/>
          <p:nvPr/>
        </p:nvCxnSpPr>
        <p:spPr>
          <a:xfrm flipH="1" rot="10800000">
            <a:off x="6508950" y="2651675"/>
            <a:ext cx="657600" cy="171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34" name="Google Shape;134;p26"/>
          <p:cNvSpPr txBox="1"/>
          <p:nvPr/>
        </p:nvSpPr>
        <p:spPr>
          <a:xfrm>
            <a:off x="7053475" y="2465053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cxnSp>
        <p:nvCxnSpPr>
          <p:cNvPr id="135" name="Google Shape;135;p26"/>
          <p:cNvCxnSpPr>
            <a:endCxn id="136" idx="2"/>
          </p:cNvCxnSpPr>
          <p:nvPr/>
        </p:nvCxnSpPr>
        <p:spPr>
          <a:xfrm flipH="1" rot="10800000">
            <a:off x="7480299" y="806378"/>
            <a:ext cx="479700" cy="542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136" name="Google Shape;136;p26"/>
          <p:cNvSpPr txBox="1"/>
          <p:nvPr/>
        </p:nvSpPr>
        <p:spPr>
          <a:xfrm>
            <a:off x="7552599" y="492278"/>
            <a:ext cx="814800" cy="31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F77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Vector art</a:t>
            </a:r>
            <a:endParaRPr sz="1000">
              <a:solidFill>
                <a:srgbClr val="1F77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