
<file path=[Content_Types].xml><?xml version="1.0" encoding="utf-8"?>
<Types xmlns="http://schemas.openxmlformats.org/package/2006/content-types">
  <Default ContentType="image/jpeg" Extension="jpg"/>
  <Default ContentType="application/x-fontdata" Extension="fntdata"/>
  <Default ContentType="image/gif" Extension="gif"/>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22.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9.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9.xml"/>
  <Override ContentType="application/vnd.openxmlformats-officedocument.presentationml.slideLayout+xml" PartName="/ppt/slideLayouts/slideLayout4.xml"/>
  <Override ContentType="application/vnd.openxmlformats-officedocument.presentationml.slideLayout+xml" PartName="/ppt/slideLayouts/slideLayout1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11.xml"/>
  <Override ContentType="application/vnd.openxmlformats-officedocument.presentationml.slide+xml" PartName="/ppt/slides/slide22.xml"/>
  <Override ContentType="application/vnd.openxmlformats-officedocument.presentationml.slide+xml" PartName="/ppt/slides/slide1.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3.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64" r:id="rId4"/>
    <p:sldMasterId id="2147483665" r:id="rId5"/>
  </p:sldMasterIdLst>
  <p:notesMasterIdLst>
    <p:notesMasterId r:id="rId6"/>
  </p:notesMasterIdLst>
  <p:sldIdLst>
    <p:sldId id="256" r:id="rId7"/>
    <p:sldId id="257" r:id="rId8"/>
    <p:sldId id="258" r:id="rId9"/>
    <p:sldId id="259" r:id="rId10"/>
    <p:sldId id="260" r:id="rId11"/>
    <p:sldId id="261" r:id="rId12"/>
    <p:sldId id="262" r:id="rId13"/>
    <p:sldId id="263" r:id="rId14"/>
    <p:sldId id="264" r:id="rId15"/>
    <p:sldId id="265" r:id="rId16"/>
    <p:sldId id="266" r:id="rId17"/>
    <p:sldId id="267" r:id="rId18"/>
    <p:sldId id="268" r:id="rId19"/>
    <p:sldId id="269" r:id="rId20"/>
    <p:sldId id="270" r:id="rId21"/>
    <p:sldId id="271" r:id="rId22"/>
    <p:sldId id="272" r:id="rId23"/>
    <p:sldId id="273" r:id="rId24"/>
    <p:sldId id="274" r:id="rId25"/>
    <p:sldId id="275" r:id="rId26"/>
    <p:sldId id="276" r:id="rId27"/>
    <p:sldId id="277" r:id="rId28"/>
    <p:sldId id="278" r:id="rId29"/>
  </p:sldIdLst>
  <p:sldSz cy="5143500" cx="9144000"/>
  <p:notesSz cx="6858000" cy="9144000"/>
  <p:embeddedFontLst>
    <p:embeddedFont>
      <p:font typeface="Wix Madefor Text"/>
      <p:regular r:id="rId30"/>
      <p:bold r:id="rId31"/>
      <p:italic r:id="rId32"/>
      <p:boldItalic r:id="rId33"/>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slide" Target="slides/slide14.xml"/><Relationship Id="rId22" Type="http://schemas.openxmlformats.org/officeDocument/2006/relationships/slide" Target="slides/slide16.xml"/><Relationship Id="rId21" Type="http://schemas.openxmlformats.org/officeDocument/2006/relationships/slide" Target="slides/slide15.xml"/><Relationship Id="rId24" Type="http://schemas.openxmlformats.org/officeDocument/2006/relationships/slide" Target="slides/slide18.xml"/><Relationship Id="rId23" Type="http://schemas.openxmlformats.org/officeDocument/2006/relationships/slide" Target="slides/slide17.xml"/><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3.xml"/><Relationship Id="rId26" Type="http://schemas.openxmlformats.org/officeDocument/2006/relationships/slide" Target="slides/slide20.xml"/><Relationship Id="rId25" Type="http://schemas.openxmlformats.org/officeDocument/2006/relationships/slide" Target="slides/slide19.xml"/><Relationship Id="rId28" Type="http://schemas.openxmlformats.org/officeDocument/2006/relationships/slide" Target="slides/slide22.xml"/><Relationship Id="rId27" Type="http://schemas.openxmlformats.org/officeDocument/2006/relationships/slide" Target="slides/slide21.xml"/><Relationship Id="rId5" Type="http://schemas.openxmlformats.org/officeDocument/2006/relationships/slideMaster" Target="slideMasters/slideMaster2.xml"/><Relationship Id="rId6" Type="http://schemas.openxmlformats.org/officeDocument/2006/relationships/notesMaster" Target="notesMasters/notesMaster1.xml"/><Relationship Id="rId29" Type="http://schemas.openxmlformats.org/officeDocument/2006/relationships/slide" Target="slides/slide23.xml"/><Relationship Id="rId7" Type="http://schemas.openxmlformats.org/officeDocument/2006/relationships/slide" Target="slides/slide1.xml"/><Relationship Id="rId8" Type="http://schemas.openxmlformats.org/officeDocument/2006/relationships/slide" Target="slides/slide2.xml"/><Relationship Id="rId31" Type="http://schemas.openxmlformats.org/officeDocument/2006/relationships/font" Target="fonts/WixMadeforText-bold.fntdata"/><Relationship Id="rId30" Type="http://schemas.openxmlformats.org/officeDocument/2006/relationships/font" Target="fonts/WixMadeforText-regular.fntdata"/><Relationship Id="rId11" Type="http://schemas.openxmlformats.org/officeDocument/2006/relationships/slide" Target="slides/slide5.xml"/><Relationship Id="rId33" Type="http://schemas.openxmlformats.org/officeDocument/2006/relationships/font" Target="fonts/WixMadeforText-boldItalic.fntdata"/><Relationship Id="rId10" Type="http://schemas.openxmlformats.org/officeDocument/2006/relationships/slide" Target="slides/slide4.xml"/><Relationship Id="rId32" Type="http://schemas.openxmlformats.org/officeDocument/2006/relationships/font" Target="fonts/WixMadeforText-italic.fntdata"/><Relationship Id="rId13" Type="http://schemas.openxmlformats.org/officeDocument/2006/relationships/slide" Target="slides/slide7.xml"/><Relationship Id="rId12" Type="http://schemas.openxmlformats.org/officeDocument/2006/relationships/slide" Target="slides/slide6.xml"/><Relationship Id="rId15" Type="http://schemas.openxmlformats.org/officeDocument/2006/relationships/slide" Target="slides/slide9.xml"/><Relationship Id="rId14" Type="http://schemas.openxmlformats.org/officeDocument/2006/relationships/slide" Target="slides/slide8.xml"/><Relationship Id="rId17" Type="http://schemas.openxmlformats.org/officeDocument/2006/relationships/slide" Target="slides/slide11.xml"/><Relationship Id="rId16" Type="http://schemas.openxmlformats.org/officeDocument/2006/relationships/slide" Target="slides/slide10.xml"/><Relationship Id="rId19" Type="http://schemas.openxmlformats.org/officeDocument/2006/relationships/slide" Target="slides/slide13.xml"/><Relationship Id="rId18" Type="http://schemas.openxmlformats.org/officeDocument/2006/relationships/slide" Target="slides/slide1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2" name="Shape 72"/>
        <p:cNvGrpSpPr/>
        <p:nvPr/>
      </p:nvGrpSpPr>
      <p:grpSpPr>
        <a:xfrm>
          <a:off x="0" y="0"/>
          <a:ext cx="0" cy="0"/>
          <a:chOff x="0" y="0"/>
          <a:chExt cx="0" cy="0"/>
        </a:xfrm>
      </p:grpSpPr>
      <p:sp>
        <p:nvSpPr>
          <p:cNvPr id="73" name="Google Shape;73;gb1a8ad0434_0_4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4" name="Google Shape;74;gb1a8ad0434_0_4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0" name="Shape 130"/>
        <p:cNvGrpSpPr/>
        <p:nvPr/>
      </p:nvGrpSpPr>
      <p:grpSpPr>
        <a:xfrm>
          <a:off x="0" y="0"/>
          <a:ext cx="0" cy="0"/>
          <a:chOff x="0" y="0"/>
          <a:chExt cx="0" cy="0"/>
        </a:xfrm>
      </p:grpSpPr>
      <p:sp>
        <p:nvSpPr>
          <p:cNvPr id="131" name="Google Shape;131;gaa0d81c144_0_6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32" name="Google Shape;132;gaa0d81c144_0_6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5" name="Shape 135"/>
        <p:cNvGrpSpPr/>
        <p:nvPr/>
      </p:nvGrpSpPr>
      <p:grpSpPr>
        <a:xfrm>
          <a:off x="0" y="0"/>
          <a:ext cx="0" cy="0"/>
          <a:chOff x="0" y="0"/>
          <a:chExt cx="0" cy="0"/>
        </a:xfrm>
      </p:grpSpPr>
      <p:sp>
        <p:nvSpPr>
          <p:cNvPr id="136" name="Google Shape;136;g785207a37c_1_9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37" name="Google Shape;137;g785207a37c_1_9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2" name="Shape 142"/>
        <p:cNvGrpSpPr/>
        <p:nvPr/>
      </p:nvGrpSpPr>
      <p:grpSpPr>
        <a:xfrm>
          <a:off x="0" y="0"/>
          <a:ext cx="0" cy="0"/>
          <a:chOff x="0" y="0"/>
          <a:chExt cx="0" cy="0"/>
        </a:xfrm>
      </p:grpSpPr>
      <p:sp>
        <p:nvSpPr>
          <p:cNvPr id="143" name="Google Shape;143;gaa0d81c144_0_6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44" name="Google Shape;144;gaa0d81c144_0_6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8" name="Shape 148"/>
        <p:cNvGrpSpPr/>
        <p:nvPr/>
      </p:nvGrpSpPr>
      <p:grpSpPr>
        <a:xfrm>
          <a:off x="0" y="0"/>
          <a:ext cx="0" cy="0"/>
          <a:chOff x="0" y="0"/>
          <a:chExt cx="0" cy="0"/>
        </a:xfrm>
      </p:grpSpPr>
      <p:sp>
        <p:nvSpPr>
          <p:cNvPr id="149" name="Google Shape;149;gb23f3cb6d6_0_1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50" name="Google Shape;150;gb23f3cb6d6_0_1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3" name="Shape 153"/>
        <p:cNvGrpSpPr/>
        <p:nvPr/>
      </p:nvGrpSpPr>
      <p:grpSpPr>
        <a:xfrm>
          <a:off x="0" y="0"/>
          <a:ext cx="0" cy="0"/>
          <a:chOff x="0" y="0"/>
          <a:chExt cx="0" cy="0"/>
        </a:xfrm>
      </p:grpSpPr>
      <p:sp>
        <p:nvSpPr>
          <p:cNvPr id="154" name="Google Shape;154;gaa0d81c144_0_9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55" name="Google Shape;155;gaa0d81c144_0_9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2" name="Shape 162"/>
        <p:cNvGrpSpPr/>
        <p:nvPr/>
      </p:nvGrpSpPr>
      <p:grpSpPr>
        <a:xfrm>
          <a:off x="0" y="0"/>
          <a:ext cx="0" cy="0"/>
          <a:chOff x="0" y="0"/>
          <a:chExt cx="0" cy="0"/>
        </a:xfrm>
      </p:grpSpPr>
      <p:sp>
        <p:nvSpPr>
          <p:cNvPr id="163" name="Google Shape;163;gaa0d81c144_0_8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64" name="Google Shape;164;gaa0d81c144_0_8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1" name="Shape 171"/>
        <p:cNvGrpSpPr/>
        <p:nvPr/>
      </p:nvGrpSpPr>
      <p:grpSpPr>
        <a:xfrm>
          <a:off x="0" y="0"/>
          <a:ext cx="0" cy="0"/>
          <a:chOff x="0" y="0"/>
          <a:chExt cx="0" cy="0"/>
        </a:xfrm>
      </p:grpSpPr>
      <p:sp>
        <p:nvSpPr>
          <p:cNvPr id="172" name="Google Shape;172;gaa0d81c144_0_13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73" name="Google Shape;173;gaa0d81c144_0_13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0" name="Shape 180"/>
        <p:cNvGrpSpPr/>
        <p:nvPr/>
      </p:nvGrpSpPr>
      <p:grpSpPr>
        <a:xfrm>
          <a:off x="0" y="0"/>
          <a:ext cx="0" cy="0"/>
          <a:chOff x="0" y="0"/>
          <a:chExt cx="0" cy="0"/>
        </a:xfrm>
      </p:grpSpPr>
      <p:sp>
        <p:nvSpPr>
          <p:cNvPr id="181" name="Google Shape;181;gadc696b52f_0_54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82" name="Google Shape;182;gadc696b52f_0_54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5" name="Shape 185"/>
        <p:cNvGrpSpPr/>
        <p:nvPr/>
      </p:nvGrpSpPr>
      <p:grpSpPr>
        <a:xfrm>
          <a:off x="0" y="0"/>
          <a:ext cx="0" cy="0"/>
          <a:chOff x="0" y="0"/>
          <a:chExt cx="0" cy="0"/>
        </a:xfrm>
      </p:grpSpPr>
      <p:sp>
        <p:nvSpPr>
          <p:cNvPr id="186" name="Google Shape;186;gaa0d81c144_0_12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87" name="Google Shape;187;gaa0d81c144_0_12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0" name="Shape 190"/>
        <p:cNvGrpSpPr/>
        <p:nvPr/>
      </p:nvGrpSpPr>
      <p:grpSpPr>
        <a:xfrm>
          <a:off x="0" y="0"/>
          <a:ext cx="0" cy="0"/>
          <a:chOff x="0" y="0"/>
          <a:chExt cx="0" cy="0"/>
        </a:xfrm>
      </p:grpSpPr>
      <p:sp>
        <p:nvSpPr>
          <p:cNvPr id="191" name="Google Shape;191;gaa0d81c144_0_10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92" name="Google Shape;192;gaa0d81c144_0_10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4" name="Shape 84"/>
        <p:cNvGrpSpPr/>
        <p:nvPr/>
      </p:nvGrpSpPr>
      <p:grpSpPr>
        <a:xfrm>
          <a:off x="0" y="0"/>
          <a:ext cx="0" cy="0"/>
          <a:chOff x="0" y="0"/>
          <a:chExt cx="0" cy="0"/>
        </a:xfrm>
      </p:grpSpPr>
      <p:sp>
        <p:nvSpPr>
          <p:cNvPr id="85" name="Google Shape;85;gb23f3cb6d6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6" name="Google Shape;86;gb23f3cb6d6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6" name="Shape 196"/>
        <p:cNvGrpSpPr/>
        <p:nvPr/>
      </p:nvGrpSpPr>
      <p:grpSpPr>
        <a:xfrm>
          <a:off x="0" y="0"/>
          <a:ext cx="0" cy="0"/>
          <a:chOff x="0" y="0"/>
          <a:chExt cx="0" cy="0"/>
        </a:xfrm>
      </p:grpSpPr>
      <p:sp>
        <p:nvSpPr>
          <p:cNvPr id="197" name="Google Shape;197;gaa0d81c144_0_11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98" name="Google Shape;198;gaa0d81c144_0_11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2" name="Shape 202"/>
        <p:cNvGrpSpPr/>
        <p:nvPr/>
      </p:nvGrpSpPr>
      <p:grpSpPr>
        <a:xfrm>
          <a:off x="0" y="0"/>
          <a:ext cx="0" cy="0"/>
          <a:chOff x="0" y="0"/>
          <a:chExt cx="0" cy="0"/>
        </a:xfrm>
      </p:grpSpPr>
      <p:sp>
        <p:nvSpPr>
          <p:cNvPr id="203" name="Google Shape;203;gaa0d81c144_0_11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04" name="Google Shape;204;gaa0d81c144_0_11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8" name="Shape 208"/>
        <p:cNvGrpSpPr/>
        <p:nvPr/>
      </p:nvGrpSpPr>
      <p:grpSpPr>
        <a:xfrm>
          <a:off x="0" y="0"/>
          <a:ext cx="0" cy="0"/>
          <a:chOff x="0" y="0"/>
          <a:chExt cx="0" cy="0"/>
        </a:xfrm>
      </p:grpSpPr>
      <p:sp>
        <p:nvSpPr>
          <p:cNvPr id="209" name="Google Shape;209;gadc696b52f_0_43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10" name="Google Shape;210;gadc696b52f_0_43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3" name="Shape 213"/>
        <p:cNvGrpSpPr/>
        <p:nvPr/>
      </p:nvGrpSpPr>
      <p:grpSpPr>
        <a:xfrm>
          <a:off x="0" y="0"/>
          <a:ext cx="0" cy="0"/>
          <a:chOff x="0" y="0"/>
          <a:chExt cx="0" cy="0"/>
        </a:xfrm>
      </p:grpSpPr>
      <p:sp>
        <p:nvSpPr>
          <p:cNvPr id="214" name="Google Shape;214;g7a0a6cb598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15" name="Google Shape;215;g7a0a6cb598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0" name="Shape 90"/>
        <p:cNvGrpSpPr/>
        <p:nvPr/>
      </p:nvGrpSpPr>
      <p:grpSpPr>
        <a:xfrm>
          <a:off x="0" y="0"/>
          <a:ext cx="0" cy="0"/>
          <a:chOff x="0" y="0"/>
          <a:chExt cx="0" cy="0"/>
        </a:xfrm>
      </p:grpSpPr>
      <p:sp>
        <p:nvSpPr>
          <p:cNvPr id="91" name="Google Shape;91;gadc696b52f_0_27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2" name="Google Shape;92;gadc696b52f_0_27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6" name="Shape 96"/>
        <p:cNvGrpSpPr/>
        <p:nvPr/>
      </p:nvGrpSpPr>
      <p:grpSpPr>
        <a:xfrm>
          <a:off x="0" y="0"/>
          <a:ext cx="0" cy="0"/>
          <a:chOff x="0" y="0"/>
          <a:chExt cx="0" cy="0"/>
        </a:xfrm>
      </p:grpSpPr>
      <p:sp>
        <p:nvSpPr>
          <p:cNvPr id="97" name="Google Shape;97;gadc696b52f_0_48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8" name="Google Shape;98;gadc696b52f_0_48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2" name="Shape 102"/>
        <p:cNvGrpSpPr/>
        <p:nvPr/>
      </p:nvGrpSpPr>
      <p:grpSpPr>
        <a:xfrm>
          <a:off x="0" y="0"/>
          <a:ext cx="0" cy="0"/>
          <a:chOff x="0" y="0"/>
          <a:chExt cx="0" cy="0"/>
        </a:xfrm>
      </p:grpSpPr>
      <p:sp>
        <p:nvSpPr>
          <p:cNvPr id="103" name="Google Shape;103;gadc696b52f_0_25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4" name="Google Shape;104;gadc696b52f_0_25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7" name="Shape 107"/>
        <p:cNvGrpSpPr/>
        <p:nvPr/>
      </p:nvGrpSpPr>
      <p:grpSpPr>
        <a:xfrm>
          <a:off x="0" y="0"/>
          <a:ext cx="0" cy="0"/>
          <a:chOff x="0" y="0"/>
          <a:chExt cx="0" cy="0"/>
        </a:xfrm>
      </p:grpSpPr>
      <p:sp>
        <p:nvSpPr>
          <p:cNvPr id="108" name="Google Shape;108;gadc696b52f_0_28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9" name="Google Shape;109;gadc696b52f_0_28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
                <a:solidFill>
                  <a:schemeClr val="dk1"/>
                </a:solidFill>
              </a:rPr>
              <a:t>This course is all about design — learning more about being a designer, thinking deeply about the design of the world around you, and exploring how to use design on the web. In this course, you will be exploring design elements like color, typography, composition, and branding to create stunning and personally-meaningful websites that show off your ideas in compelling ways.</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4" name="Shape 114"/>
        <p:cNvGrpSpPr/>
        <p:nvPr/>
      </p:nvGrpSpPr>
      <p:grpSpPr>
        <a:xfrm>
          <a:off x="0" y="0"/>
          <a:ext cx="0" cy="0"/>
          <a:chOff x="0" y="0"/>
          <a:chExt cx="0" cy="0"/>
        </a:xfrm>
      </p:grpSpPr>
      <p:sp>
        <p:nvSpPr>
          <p:cNvPr id="115" name="Google Shape;115;g785207a37c_1_1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6" name="Google Shape;116;g785207a37c_1_1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“Design is all around us, from the tiny computers we carry in our pockets, to the way we style our hair, to the shoes we wear on our feet, to the chairs we’re sitting in now.”</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9" name="Shape 119"/>
        <p:cNvGrpSpPr/>
        <p:nvPr/>
      </p:nvGrpSpPr>
      <p:grpSpPr>
        <a:xfrm>
          <a:off x="0" y="0"/>
          <a:ext cx="0" cy="0"/>
          <a:chOff x="0" y="0"/>
          <a:chExt cx="0" cy="0"/>
        </a:xfrm>
      </p:grpSpPr>
      <p:sp>
        <p:nvSpPr>
          <p:cNvPr id="120" name="Google Shape;120;g785207a37c_1_10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1" name="Google Shape;121;g785207a37c_1_10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0"/>
              </a:spcBef>
              <a:spcAft>
                <a:spcPts val="0"/>
              </a:spcAft>
              <a:buClr>
                <a:schemeClr val="dk1"/>
              </a:buClr>
              <a:buSzPts val="1100"/>
              <a:buFont typeface="Arial"/>
              <a:buNone/>
            </a:pPr>
            <a:r>
              <a:rPr b="1" lang="en" sz="1000">
                <a:solidFill>
                  <a:schemeClr val="dk1"/>
                </a:solidFill>
                <a:latin typeface="Wix Madefor Text"/>
                <a:ea typeface="Wix Madefor Text"/>
                <a:cs typeface="Wix Madefor Text"/>
                <a:sym typeface="Wix Madefor Text"/>
              </a:rPr>
              <a:t>Ask: </a:t>
            </a:r>
            <a:r>
              <a:rPr lang="en" sz="1000">
                <a:solidFill>
                  <a:schemeClr val="dk1"/>
                </a:solidFill>
                <a:latin typeface="Wix Madefor Text"/>
                <a:ea typeface="Wix Madefor Text"/>
                <a:cs typeface="Wix Madefor Text"/>
                <a:sym typeface="Wix Madefor Text"/>
              </a:rPr>
              <a:t>What are some other ways you see art and design being different?</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5" name="Shape 125"/>
        <p:cNvGrpSpPr/>
        <p:nvPr/>
      </p:nvGrpSpPr>
      <p:grpSpPr>
        <a:xfrm>
          <a:off x="0" y="0"/>
          <a:ext cx="0" cy="0"/>
          <a:chOff x="0" y="0"/>
          <a:chExt cx="0" cy="0"/>
        </a:xfrm>
      </p:grpSpPr>
      <p:sp>
        <p:nvSpPr>
          <p:cNvPr id="126" name="Google Shape;126;gaa0d81c144_0_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7" name="Google Shape;127;gaa0d81c144_0_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2.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3.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3.png"/></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3.png"/></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2.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311708" y="744575"/>
            <a:ext cx="8520600" cy="2052600"/>
          </a:xfrm>
          <a:prstGeom prst="rect">
            <a:avLst/>
          </a:prstGeom>
        </p:spPr>
        <p:txBody>
          <a:bodyPr anchorCtr="0" anchor="b" bIns="91425" lIns="91425" spcFirstLastPara="1" rIns="91425" wrap="square" tIns="91425">
            <a:no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Google Shape;11;p2"/>
          <p:cNvSpPr txBox="1"/>
          <p:nvPr>
            <p:ph idx="1" type="subTitle"/>
          </p:nvPr>
        </p:nvSpPr>
        <p:spPr>
          <a:xfrm>
            <a:off x="311700" y="2834125"/>
            <a:ext cx="8520600" cy="792600"/>
          </a:xfrm>
          <a:prstGeom prst="rect">
            <a:avLst/>
          </a:prstGeom>
        </p:spPr>
        <p:txBody>
          <a:bodyPr anchorCtr="0" anchor="t" bIns="91425" lIns="91425" spcFirstLastPara="1" rIns="91425" wrap="square" tIns="91425">
            <a:no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311700" y="1106125"/>
            <a:ext cx="8520600" cy="1963500"/>
          </a:xfrm>
          <a:prstGeom prst="rect">
            <a:avLst/>
          </a:prstGeom>
        </p:spPr>
        <p:txBody>
          <a:bodyPr anchorCtr="0" anchor="b" bIns="91425" lIns="91425" spcFirstLastPara="1" rIns="91425" wrap="square" tIns="91425">
            <a:no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p:nvPr>
            <p:ph idx="1" type="body"/>
          </p:nvPr>
        </p:nvSpPr>
        <p:spPr>
          <a:xfrm>
            <a:off x="311700" y="3152225"/>
            <a:ext cx="8520600" cy="1300800"/>
          </a:xfrm>
          <a:prstGeom prst="rect">
            <a:avLst/>
          </a:prstGeom>
        </p:spPr>
        <p:txBody>
          <a:bodyPr anchorCtr="0" anchor="t" bIns="91425" lIns="91425" spcFirstLastPara="1" rIns="91425" wrap="square" tIns="91425">
            <a:noAutofit/>
          </a:bodyPr>
          <a:lstStyle>
            <a:lvl1pPr indent="-342900" lvl="0" marL="457200" algn="ctr">
              <a:spcBef>
                <a:spcPts val="0"/>
              </a:spcBef>
              <a:spcAft>
                <a:spcPts val="0"/>
              </a:spcAft>
              <a:buSzPts val="1800"/>
              <a:buChar char="●"/>
              <a:defRPr/>
            </a:lvl1pPr>
            <a:lvl2pPr indent="-317500" lvl="1" marL="914400" algn="ctr">
              <a:spcBef>
                <a:spcPts val="1600"/>
              </a:spcBef>
              <a:spcAft>
                <a:spcPts val="0"/>
              </a:spcAft>
              <a:buSzPts val="1400"/>
              <a:buChar char="○"/>
              <a:defRPr/>
            </a:lvl2pPr>
            <a:lvl3pPr indent="-317500" lvl="2" marL="1371600" algn="ctr">
              <a:spcBef>
                <a:spcPts val="1600"/>
              </a:spcBef>
              <a:spcAft>
                <a:spcPts val="0"/>
              </a:spcAft>
              <a:buSzPts val="1400"/>
              <a:buChar char="■"/>
              <a:defRPr/>
            </a:lvl3pPr>
            <a:lvl4pPr indent="-317500" lvl="3" marL="1828800" algn="ctr">
              <a:spcBef>
                <a:spcPts val="1600"/>
              </a:spcBef>
              <a:spcAft>
                <a:spcPts val="0"/>
              </a:spcAft>
              <a:buSzPts val="1400"/>
              <a:buChar char="●"/>
              <a:defRPr/>
            </a:lvl4pPr>
            <a:lvl5pPr indent="-317500" lvl="4" marL="2286000" algn="ctr">
              <a:spcBef>
                <a:spcPts val="1600"/>
              </a:spcBef>
              <a:spcAft>
                <a:spcPts val="0"/>
              </a:spcAft>
              <a:buSzPts val="1400"/>
              <a:buChar char="○"/>
              <a:defRPr/>
            </a:lvl5pPr>
            <a:lvl6pPr indent="-317500" lvl="5" marL="2743200" algn="ctr">
              <a:spcBef>
                <a:spcPts val="1600"/>
              </a:spcBef>
              <a:spcAft>
                <a:spcPts val="0"/>
              </a:spcAft>
              <a:buSzPts val="1400"/>
              <a:buChar char="■"/>
              <a:defRPr/>
            </a:lvl6pPr>
            <a:lvl7pPr indent="-317500" lvl="6" marL="3200400" algn="ctr">
              <a:spcBef>
                <a:spcPts val="1600"/>
              </a:spcBef>
              <a:spcAft>
                <a:spcPts val="0"/>
              </a:spcAft>
              <a:buSzPts val="1400"/>
              <a:buChar char="●"/>
              <a:defRPr/>
            </a:lvl7pPr>
            <a:lvl8pPr indent="-317500" lvl="7" marL="3657600" algn="ctr">
              <a:spcBef>
                <a:spcPts val="1600"/>
              </a:spcBef>
              <a:spcAft>
                <a:spcPts val="0"/>
              </a:spcAft>
              <a:buSzPts val="1400"/>
              <a:buChar char="○"/>
              <a:defRPr/>
            </a:lvl8pPr>
            <a:lvl9pPr indent="-317500" lvl="8" marL="4114800" algn="ctr">
              <a:spcBef>
                <a:spcPts val="1600"/>
              </a:spcBef>
              <a:spcAft>
                <a:spcPts val="1600"/>
              </a:spcAft>
              <a:buSzPts val="1400"/>
              <a:buChar char="■"/>
              <a:defRPr/>
            </a:lvl9pPr>
          </a:lstStyle>
          <a:p/>
        </p:txBody>
      </p:sp>
      <p:sp>
        <p:nvSpPr>
          <p:cNvPr id="47" name="Google Shape;47;p11"/>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tatement 1">
  <p:cSld name="BLANK_1_1">
    <p:bg>
      <p:bgPr>
        <a:solidFill>
          <a:srgbClr val="1F77FF"/>
        </a:solidFill>
      </p:bgPr>
    </p:bg>
    <p:spTree>
      <p:nvGrpSpPr>
        <p:cNvPr id="52" name="Shape 52"/>
        <p:cNvGrpSpPr/>
        <p:nvPr/>
      </p:nvGrpSpPr>
      <p:grpSpPr>
        <a:xfrm>
          <a:off x="0" y="0"/>
          <a:ext cx="0" cy="0"/>
          <a:chOff x="0" y="0"/>
          <a:chExt cx="0" cy="0"/>
        </a:xfrm>
      </p:grpSpPr>
      <p:cxnSp>
        <p:nvCxnSpPr>
          <p:cNvPr id="53" name="Google Shape;53;p14"/>
          <p:cNvCxnSpPr/>
          <p:nvPr/>
        </p:nvCxnSpPr>
        <p:spPr>
          <a:xfrm>
            <a:off x="8569500" y="-17950"/>
            <a:ext cx="0" cy="5196900"/>
          </a:xfrm>
          <a:prstGeom prst="straightConnector1">
            <a:avLst/>
          </a:prstGeom>
          <a:noFill/>
          <a:ln cap="flat" cmpd="sng" w="9525">
            <a:solidFill>
              <a:srgbClr val="FFFFFF"/>
            </a:solidFill>
            <a:prstDash val="solid"/>
            <a:round/>
            <a:headEnd len="med" w="med" type="none"/>
            <a:tailEnd len="med" w="med" type="none"/>
          </a:ln>
        </p:spPr>
      </p:cxnSp>
      <p:sp>
        <p:nvSpPr>
          <p:cNvPr id="54" name="Google Shape;54;p14"/>
          <p:cNvSpPr txBox="1"/>
          <p:nvPr/>
        </p:nvSpPr>
        <p:spPr>
          <a:xfrm rot="5400000">
            <a:off x="7641900" y="3481575"/>
            <a:ext cx="2420700" cy="296100"/>
          </a:xfrm>
          <a:prstGeom prst="rect">
            <a:avLst/>
          </a:prstGeom>
          <a:noFill/>
          <a:ln>
            <a:noFill/>
          </a:ln>
        </p:spPr>
        <p:txBody>
          <a:bodyPr anchorCtr="0" anchor="ctr" bIns="91425" lIns="91425" spcFirstLastPara="1" rIns="91425" wrap="square" tIns="91425">
            <a:noAutofit/>
          </a:bodyPr>
          <a:lstStyle/>
          <a:p>
            <a:pPr indent="0" lvl="0" marL="0" rtl="0" algn="r">
              <a:spcBef>
                <a:spcPts val="0"/>
              </a:spcBef>
              <a:spcAft>
                <a:spcPts val="0"/>
              </a:spcAft>
              <a:buNone/>
            </a:pPr>
            <a:r>
              <a:rPr lang="en" sz="900">
                <a:solidFill>
                  <a:srgbClr val="FFFFFF"/>
                </a:solidFill>
                <a:latin typeface="Wix Madefor Text"/>
                <a:ea typeface="Wix Madefor Text"/>
                <a:cs typeface="Wix Madefor Text"/>
                <a:sym typeface="Wix Madefor Text"/>
              </a:rPr>
              <a:t>Lesson 01: Design is Everywhere</a:t>
            </a:r>
            <a:endParaRPr sz="900">
              <a:solidFill>
                <a:srgbClr val="FFFFFF"/>
              </a:solidFill>
              <a:latin typeface="Wix Madefor Text"/>
              <a:ea typeface="Wix Madefor Text"/>
              <a:cs typeface="Wix Madefor Text"/>
              <a:sym typeface="Wix Madefor Text"/>
            </a:endParaRPr>
          </a:p>
        </p:txBody>
      </p:sp>
      <p:pic>
        <p:nvPicPr>
          <p:cNvPr id="55" name="Google Shape;55;p14"/>
          <p:cNvPicPr preferRelativeResize="0"/>
          <p:nvPr/>
        </p:nvPicPr>
        <p:blipFill rotWithShape="1">
          <a:blip r:embed="rId2">
            <a:alphaModFix/>
          </a:blip>
          <a:srcRect b="-51223" l="-2212" r="-3630" t="-67212"/>
          <a:stretch/>
        </p:blipFill>
        <p:spPr>
          <a:xfrm rot="5400000">
            <a:off x="8263935" y="696612"/>
            <a:ext cx="1250099" cy="295825"/>
          </a:xfrm>
          <a:prstGeom prst="rect">
            <a:avLst/>
          </a:prstGeom>
          <a:noFill/>
          <a:ln>
            <a:noFill/>
          </a:ln>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Regular 2 2">
  <p:cSld name="CUSTOM_1_2_2">
    <p:bg>
      <p:bgPr>
        <a:solidFill>
          <a:srgbClr val="32B777"/>
        </a:solidFill>
      </p:bgPr>
    </p:bg>
    <p:spTree>
      <p:nvGrpSpPr>
        <p:cNvPr id="56" name="Shape 56"/>
        <p:cNvGrpSpPr/>
        <p:nvPr/>
      </p:nvGrpSpPr>
      <p:grpSpPr>
        <a:xfrm>
          <a:off x="0" y="0"/>
          <a:ext cx="0" cy="0"/>
          <a:chOff x="0" y="0"/>
          <a:chExt cx="0" cy="0"/>
        </a:xfrm>
      </p:grpSpPr>
      <p:cxnSp>
        <p:nvCxnSpPr>
          <p:cNvPr id="57" name="Google Shape;57;p15"/>
          <p:cNvCxnSpPr/>
          <p:nvPr/>
        </p:nvCxnSpPr>
        <p:spPr>
          <a:xfrm>
            <a:off x="8569500" y="-17950"/>
            <a:ext cx="0" cy="5184300"/>
          </a:xfrm>
          <a:prstGeom prst="straightConnector1">
            <a:avLst/>
          </a:prstGeom>
          <a:noFill/>
          <a:ln cap="flat" cmpd="sng" w="9525">
            <a:solidFill>
              <a:srgbClr val="000000"/>
            </a:solidFill>
            <a:prstDash val="solid"/>
            <a:round/>
            <a:headEnd len="med" w="med" type="none"/>
            <a:tailEnd len="med" w="med" type="none"/>
          </a:ln>
        </p:spPr>
      </p:cxnSp>
      <p:sp>
        <p:nvSpPr>
          <p:cNvPr id="58" name="Google Shape;58;p15"/>
          <p:cNvSpPr txBox="1"/>
          <p:nvPr/>
        </p:nvSpPr>
        <p:spPr>
          <a:xfrm rot="5400000">
            <a:off x="7641900" y="3481575"/>
            <a:ext cx="2420700" cy="296100"/>
          </a:xfrm>
          <a:prstGeom prst="rect">
            <a:avLst/>
          </a:prstGeom>
          <a:noFill/>
          <a:ln>
            <a:noFill/>
          </a:ln>
        </p:spPr>
        <p:txBody>
          <a:bodyPr anchorCtr="0" anchor="ctr" bIns="91425" lIns="91425" spcFirstLastPara="1" rIns="91425" wrap="square" tIns="91425">
            <a:noAutofit/>
          </a:bodyPr>
          <a:lstStyle/>
          <a:p>
            <a:pPr indent="0" lvl="0" marL="0" rtl="0" algn="r">
              <a:spcBef>
                <a:spcPts val="0"/>
              </a:spcBef>
              <a:spcAft>
                <a:spcPts val="0"/>
              </a:spcAft>
              <a:buNone/>
            </a:pPr>
            <a:r>
              <a:rPr lang="en" sz="900">
                <a:latin typeface="Wix Madefor Text"/>
                <a:ea typeface="Wix Madefor Text"/>
                <a:cs typeface="Wix Madefor Text"/>
                <a:sym typeface="Wix Madefor Text"/>
              </a:rPr>
              <a:t>Lesson 01: Design is Everywhere</a:t>
            </a:r>
            <a:endParaRPr sz="900">
              <a:latin typeface="Wix Madefor Text"/>
              <a:ea typeface="Wix Madefor Text"/>
              <a:cs typeface="Wix Madefor Text"/>
              <a:sym typeface="Wix Madefor Text"/>
            </a:endParaRPr>
          </a:p>
        </p:txBody>
      </p:sp>
      <p:pic>
        <p:nvPicPr>
          <p:cNvPr id="59" name="Google Shape;59;p15"/>
          <p:cNvPicPr preferRelativeResize="0"/>
          <p:nvPr/>
        </p:nvPicPr>
        <p:blipFill>
          <a:blip r:embed="rId2">
            <a:alphaModFix/>
          </a:blip>
          <a:stretch>
            <a:fillRect/>
          </a:stretch>
        </p:blipFill>
        <p:spPr>
          <a:xfrm rot="5400000">
            <a:off x="8288777" y="749887"/>
            <a:ext cx="1154325" cy="132350"/>
          </a:xfrm>
          <a:prstGeom prst="rect">
            <a:avLst/>
          </a:prstGeom>
          <a:noFill/>
          <a:ln>
            <a:noFill/>
          </a:ln>
        </p:spPr>
      </p:pic>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Regular 2 1">
  <p:cSld name="CUSTOM_1_2_1">
    <p:bg>
      <p:bgPr>
        <a:solidFill>
          <a:srgbClr val="DBD7F9"/>
        </a:solidFill>
      </p:bgPr>
    </p:bg>
    <p:spTree>
      <p:nvGrpSpPr>
        <p:cNvPr id="60" name="Shape 60"/>
        <p:cNvGrpSpPr/>
        <p:nvPr/>
      </p:nvGrpSpPr>
      <p:grpSpPr>
        <a:xfrm>
          <a:off x="0" y="0"/>
          <a:ext cx="0" cy="0"/>
          <a:chOff x="0" y="0"/>
          <a:chExt cx="0" cy="0"/>
        </a:xfrm>
      </p:grpSpPr>
      <p:cxnSp>
        <p:nvCxnSpPr>
          <p:cNvPr id="61" name="Google Shape;61;p16"/>
          <p:cNvCxnSpPr/>
          <p:nvPr/>
        </p:nvCxnSpPr>
        <p:spPr>
          <a:xfrm>
            <a:off x="8569500" y="-17950"/>
            <a:ext cx="0" cy="5184300"/>
          </a:xfrm>
          <a:prstGeom prst="straightConnector1">
            <a:avLst/>
          </a:prstGeom>
          <a:noFill/>
          <a:ln cap="flat" cmpd="sng" w="9525">
            <a:solidFill>
              <a:srgbClr val="000000"/>
            </a:solidFill>
            <a:prstDash val="solid"/>
            <a:round/>
            <a:headEnd len="med" w="med" type="none"/>
            <a:tailEnd len="med" w="med" type="none"/>
          </a:ln>
        </p:spPr>
      </p:cxnSp>
      <p:sp>
        <p:nvSpPr>
          <p:cNvPr id="62" name="Google Shape;62;p16"/>
          <p:cNvSpPr txBox="1"/>
          <p:nvPr/>
        </p:nvSpPr>
        <p:spPr>
          <a:xfrm rot="5400000">
            <a:off x="7641900" y="3481575"/>
            <a:ext cx="2420700" cy="296100"/>
          </a:xfrm>
          <a:prstGeom prst="rect">
            <a:avLst/>
          </a:prstGeom>
          <a:noFill/>
          <a:ln>
            <a:noFill/>
          </a:ln>
        </p:spPr>
        <p:txBody>
          <a:bodyPr anchorCtr="0" anchor="ctr" bIns="91425" lIns="91425" spcFirstLastPara="1" rIns="91425" wrap="square" tIns="91425">
            <a:noAutofit/>
          </a:bodyPr>
          <a:lstStyle/>
          <a:p>
            <a:pPr indent="0" lvl="0" marL="0" rtl="0" algn="r">
              <a:spcBef>
                <a:spcPts val="0"/>
              </a:spcBef>
              <a:spcAft>
                <a:spcPts val="0"/>
              </a:spcAft>
              <a:buNone/>
            </a:pPr>
            <a:r>
              <a:rPr lang="en" sz="900">
                <a:latin typeface="Wix Madefor Text"/>
                <a:ea typeface="Wix Madefor Text"/>
                <a:cs typeface="Wix Madefor Text"/>
                <a:sym typeface="Wix Madefor Text"/>
              </a:rPr>
              <a:t>Lesson 01: Design is Everywhere</a:t>
            </a:r>
            <a:endParaRPr sz="900">
              <a:latin typeface="Wix Madefor Text"/>
              <a:ea typeface="Wix Madefor Text"/>
              <a:cs typeface="Wix Madefor Text"/>
              <a:sym typeface="Wix Madefor Text"/>
            </a:endParaRPr>
          </a:p>
        </p:txBody>
      </p:sp>
      <p:pic>
        <p:nvPicPr>
          <p:cNvPr id="63" name="Google Shape;63;p16"/>
          <p:cNvPicPr preferRelativeResize="0"/>
          <p:nvPr/>
        </p:nvPicPr>
        <p:blipFill>
          <a:blip r:embed="rId2">
            <a:alphaModFix/>
          </a:blip>
          <a:stretch>
            <a:fillRect/>
          </a:stretch>
        </p:blipFill>
        <p:spPr>
          <a:xfrm rot="5400000">
            <a:off x="8288777" y="749887"/>
            <a:ext cx="1154325" cy="132350"/>
          </a:xfrm>
          <a:prstGeom prst="rect">
            <a:avLst/>
          </a:prstGeom>
          <a:noFill/>
          <a:ln>
            <a:noFill/>
          </a:ln>
        </p:spPr>
      </p:pic>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Regular 3">
  <p:cSld name="CUSTOM_1_1">
    <p:bg>
      <p:bgPr>
        <a:solidFill>
          <a:srgbClr val="FFFFFF"/>
        </a:solidFill>
      </p:bgPr>
    </p:bg>
    <p:spTree>
      <p:nvGrpSpPr>
        <p:cNvPr id="64" name="Shape 64"/>
        <p:cNvGrpSpPr/>
        <p:nvPr/>
      </p:nvGrpSpPr>
      <p:grpSpPr>
        <a:xfrm>
          <a:off x="0" y="0"/>
          <a:ext cx="0" cy="0"/>
          <a:chOff x="0" y="0"/>
          <a:chExt cx="0" cy="0"/>
        </a:xfrm>
      </p:grpSpPr>
      <p:cxnSp>
        <p:nvCxnSpPr>
          <p:cNvPr id="65" name="Google Shape;65;p17"/>
          <p:cNvCxnSpPr/>
          <p:nvPr/>
        </p:nvCxnSpPr>
        <p:spPr>
          <a:xfrm>
            <a:off x="8569500" y="-17950"/>
            <a:ext cx="0" cy="5184300"/>
          </a:xfrm>
          <a:prstGeom prst="straightConnector1">
            <a:avLst/>
          </a:prstGeom>
          <a:noFill/>
          <a:ln cap="flat" cmpd="sng" w="9525">
            <a:solidFill>
              <a:srgbClr val="000000"/>
            </a:solidFill>
            <a:prstDash val="solid"/>
            <a:round/>
            <a:headEnd len="med" w="med" type="none"/>
            <a:tailEnd len="med" w="med" type="none"/>
          </a:ln>
        </p:spPr>
      </p:cxnSp>
      <p:sp>
        <p:nvSpPr>
          <p:cNvPr id="66" name="Google Shape;66;p17"/>
          <p:cNvSpPr txBox="1"/>
          <p:nvPr/>
        </p:nvSpPr>
        <p:spPr>
          <a:xfrm rot="5400000">
            <a:off x="7641900" y="3481575"/>
            <a:ext cx="2420700" cy="296100"/>
          </a:xfrm>
          <a:prstGeom prst="rect">
            <a:avLst/>
          </a:prstGeom>
          <a:noFill/>
          <a:ln>
            <a:noFill/>
          </a:ln>
        </p:spPr>
        <p:txBody>
          <a:bodyPr anchorCtr="0" anchor="ctr" bIns="91425" lIns="91425" spcFirstLastPara="1" rIns="91425" wrap="square" tIns="91425">
            <a:noAutofit/>
          </a:bodyPr>
          <a:lstStyle/>
          <a:p>
            <a:pPr indent="0" lvl="0" marL="0" rtl="0" algn="r">
              <a:spcBef>
                <a:spcPts val="0"/>
              </a:spcBef>
              <a:spcAft>
                <a:spcPts val="0"/>
              </a:spcAft>
              <a:buNone/>
            </a:pPr>
            <a:r>
              <a:rPr lang="en" sz="900">
                <a:latin typeface="Wix Madefor Text"/>
                <a:ea typeface="Wix Madefor Text"/>
                <a:cs typeface="Wix Madefor Text"/>
                <a:sym typeface="Wix Madefor Text"/>
              </a:rPr>
              <a:t>Lesson 01: Design is Everywhere</a:t>
            </a:r>
            <a:endParaRPr sz="900">
              <a:latin typeface="Wix Madefor Text"/>
              <a:ea typeface="Wix Madefor Text"/>
              <a:cs typeface="Wix Madefor Text"/>
              <a:sym typeface="Wix Madefor Text"/>
            </a:endParaRPr>
          </a:p>
        </p:txBody>
      </p:sp>
      <p:pic>
        <p:nvPicPr>
          <p:cNvPr id="67" name="Google Shape;67;p17"/>
          <p:cNvPicPr preferRelativeResize="0"/>
          <p:nvPr/>
        </p:nvPicPr>
        <p:blipFill>
          <a:blip r:embed="rId2">
            <a:alphaModFix/>
          </a:blip>
          <a:stretch>
            <a:fillRect/>
          </a:stretch>
        </p:blipFill>
        <p:spPr>
          <a:xfrm rot="5400000">
            <a:off x="8288777" y="749887"/>
            <a:ext cx="1154325" cy="132350"/>
          </a:xfrm>
          <a:prstGeom prst="rect">
            <a:avLst/>
          </a:prstGeom>
          <a:noFill/>
          <a:ln>
            <a:noFill/>
          </a:ln>
        </p:spPr>
      </p:pic>
    </p:spTree>
  </p:cSld>
  <p:clrMapOvr>
    <a:masterClrMapping/>
  </p:clrMapOvr>
  <p:extLst>
    <p:ext uri="{DCECCB84-F9BA-43D5-87BE-67443E8EF086}">
      <p15:sldGuideLst>
        <p15:guide id="1" orient="horz" pos="677">
          <p15:clr>
            <a:srgbClr val="FA7B17"/>
          </p15:clr>
        </p15:guide>
        <p15:guide id="2" orient="horz" pos="1080">
          <p15:clr>
            <a:srgbClr val="FA7B17"/>
          </p15:clr>
        </p15:guide>
      </p15:sldGuideLst>
    </p:ext>
  </p:extLst>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tatement 2">
  <p:cSld name="CUSTOM_1_1_1">
    <p:bg>
      <p:bgPr>
        <a:solidFill>
          <a:srgbClr val="6C48EF"/>
        </a:solidFill>
      </p:bgPr>
    </p:bg>
    <p:spTree>
      <p:nvGrpSpPr>
        <p:cNvPr id="68" name="Shape 68"/>
        <p:cNvGrpSpPr/>
        <p:nvPr/>
      </p:nvGrpSpPr>
      <p:grpSpPr>
        <a:xfrm>
          <a:off x="0" y="0"/>
          <a:ext cx="0" cy="0"/>
          <a:chOff x="0" y="0"/>
          <a:chExt cx="0" cy="0"/>
        </a:xfrm>
      </p:grpSpPr>
      <p:cxnSp>
        <p:nvCxnSpPr>
          <p:cNvPr id="69" name="Google Shape;69;p18"/>
          <p:cNvCxnSpPr/>
          <p:nvPr/>
        </p:nvCxnSpPr>
        <p:spPr>
          <a:xfrm>
            <a:off x="8569500" y="-17950"/>
            <a:ext cx="0" cy="5196900"/>
          </a:xfrm>
          <a:prstGeom prst="straightConnector1">
            <a:avLst/>
          </a:prstGeom>
          <a:noFill/>
          <a:ln cap="flat" cmpd="sng" w="9525">
            <a:solidFill>
              <a:srgbClr val="FFFFFF"/>
            </a:solidFill>
            <a:prstDash val="solid"/>
            <a:round/>
            <a:headEnd len="med" w="med" type="none"/>
            <a:tailEnd len="med" w="med" type="none"/>
          </a:ln>
        </p:spPr>
      </p:cxnSp>
      <p:sp>
        <p:nvSpPr>
          <p:cNvPr id="70" name="Google Shape;70;p18"/>
          <p:cNvSpPr txBox="1"/>
          <p:nvPr/>
        </p:nvSpPr>
        <p:spPr>
          <a:xfrm rot="5400000">
            <a:off x="7641900" y="3481575"/>
            <a:ext cx="2420700" cy="296100"/>
          </a:xfrm>
          <a:prstGeom prst="rect">
            <a:avLst/>
          </a:prstGeom>
          <a:noFill/>
          <a:ln>
            <a:noFill/>
          </a:ln>
        </p:spPr>
        <p:txBody>
          <a:bodyPr anchorCtr="0" anchor="ctr" bIns="91425" lIns="91425" spcFirstLastPara="1" rIns="91425" wrap="square" tIns="91425">
            <a:noAutofit/>
          </a:bodyPr>
          <a:lstStyle/>
          <a:p>
            <a:pPr indent="0" lvl="0" marL="0" rtl="0" algn="r">
              <a:spcBef>
                <a:spcPts val="0"/>
              </a:spcBef>
              <a:spcAft>
                <a:spcPts val="0"/>
              </a:spcAft>
              <a:buNone/>
            </a:pPr>
            <a:r>
              <a:rPr lang="en" sz="900">
                <a:solidFill>
                  <a:srgbClr val="FFFFFF"/>
                </a:solidFill>
                <a:latin typeface="Wix Madefor Text"/>
                <a:ea typeface="Wix Madefor Text"/>
                <a:cs typeface="Wix Madefor Text"/>
                <a:sym typeface="Wix Madefor Text"/>
              </a:rPr>
              <a:t>Lesson 01: Design is Everywhere</a:t>
            </a:r>
            <a:endParaRPr sz="900">
              <a:solidFill>
                <a:srgbClr val="FFFFFF"/>
              </a:solidFill>
              <a:latin typeface="Wix Madefor Text"/>
              <a:ea typeface="Wix Madefor Text"/>
              <a:cs typeface="Wix Madefor Text"/>
              <a:sym typeface="Wix Madefor Text"/>
            </a:endParaRPr>
          </a:p>
        </p:txBody>
      </p:sp>
      <p:pic>
        <p:nvPicPr>
          <p:cNvPr id="71" name="Google Shape;71;p18"/>
          <p:cNvPicPr preferRelativeResize="0"/>
          <p:nvPr/>
        </p:nvPicPr>
        <p:blipFill rotWithShape="1">
          <a:blip r:embed="rId2">
            <a:alphaModFix/>
          </a:blip>
          <a:srcRect b="-51223" l="-2212" r="-3630" t="-67212"/>
          <a:stretch/>
        </p:blipFill>
        <p:spPr>
          <a:xfrm rot="5400000">
            <a:off x="8263935" y="696612"/>
            <a:ext cx="1250099" cy="295825"/>
          </a:xfrm>
          <a:prstGeom prst="rect">
            <a:avLst/>
          </a:prstGeom>
          <a:noFill/>
          <a:ln>
            <a:noFill/>
          </a:ln>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311700" y="2150850"/>
            <a:ext cx="8520600" cy="841800"/>
          </a:xfrm>
          <a:prstGeom prst="rect">
            <a:avLst/>
          </a:prstGeom>
        </p:spPr>
        <p:txBody>
          <a:bodyPr anchorCtr="0" anchor="ctr" bIns="91425" lIns="91425" spcFirstLastPara="1" rIns="91425" wrap="square" tIns="91425">
            <a:no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Google Shape;15;p3"/>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Google Shape;18;p4"/>
          <p:cNvSpPr txBox="1"/>
          <p:nvPr>
            <p:ph idx="1" type="body"/>
          </p:nvPr>
        </p:nvSpPr>
        <p:spPr>
          <a:xfrm>
            <a:off x="311700" y="1152475"/>
            <a:ext cx="8520600" cy="3416400"/>
          </a:xfrm>
          <a:prstGeom prst="rect">
            <a:avLst/>
          </a:prstGeom>
        </p:spPr>
        <p:txBody>
          <a:bodyPr anchorCtr="0" anchor="t" bIns="91425" lIns="91425" spcFirstLastPara="1" rIns="91425" wrap="square" tIns="91425">
            <a:noAutofit/>
          </a:bodyPr>
          <a:lstStyle>
            <a:lvl1pPr indent="-342900" lvl="0" marL="457200">
              <a:spcBef>
                <a:spcPts val="0"/>
              </a:spcBef>
              <a:spcAft>
                <a:spcPts val="0"/>
              </a:spcAft>
              <a:buSzPts val="1800"/>
              <a:buChar char="●"/>
              <a:defRPr/>
            </a:lvl1pPr>
            <a:lvl2pPr indent="-317500" lvl="1" marL="914400">
              <a:spcBef>
                <a:spcPts val="1600"/>
              </a:spcBef>
              <a:spcAft>
                <a:spcPts val="0"/>
              </a:spcAft>
              <a:buSzPts val="1400"/>
              <a:buChar char="○"/>
              <a:defRPr/>
            </a:lvl2pPr>
            <a:lvl3pPr indent="-317500" lvl="2" marL="1371600">
              <a:spcBef>
                <a:spcPts val="1600"/>
              </a:spcBef>
              <a:spcAft>
                <a:spcPts val="0"/>
              </a:spcAft>
              <a:buSzPts val="1400"/>
              <a:buChar char="■"/>
              <a:defRPr/>
            </a:lvl3pPr>
            <a:lvl4pPr indent="-317500" lvl="3" marL="1828800">
              <a:spcBef>
                <a:spcPts val="1600"/>
              </a:spcBef>
              <a:spcAft>
                <a:spcPts val="0"/>
              </a:spcAft>
              <a:buSzPts val="1400"/>
              <a:buChar char="●"/>
              <a:defRPr/>
            </a:lvl4pPr>
            <a:lvl5pPr indent="-317500" lvl="4" marL="2286000">
              <a:spcBef>
                <a:spcPts val="1600"/>
              </a:spcBef>
              <a:spcAft>
                <a:spcPts val="0"/>
              </a:spcAft>
              <a:buSzPts val="1400"/>
              <a:buChar char="○"/>
              <a:defRPr/>
            </a:lvl5pPr>
            <a:lvl6pPr indent="-317500" lvl="5" marL="2743200">
              <a:spcBef>
                <a:spcPts val="1600"/>
              </a:spcBef>
              <a:spcAft>
                <a:spcPts val="0"/>
              </a:spcAft>
              <a:buSzPts val="1400"/>
              <a:buChar char="■"/>
              <a:defRPr/>
            </a:lvl6pPr>
            <a:lvl7pPr indent="-317500" lvl="6" marL="3200400">
              <a:spcBef>
                <a:spcPts val="1600"/>
              </a:spcBef>
              <a:spcAft>
                <a:spcPts val="0"/>
              </a:spcAft>
              <a:buSzPts val="1400"/>
              <a:buChar char="●"/>
              <a:defRPr/>
            </a:lvl7pPr>
            <a:lvl8pPr indent="-317500" lvl="7" marL="3657600">
              <a:spcBef>
                <a:spcPts val="1600"/>
              </a:spcBef>
              <a:spcAft>
                <a:spcPts val="0"/>
              </a:spcAft>
              <a:buSzPts val="1400"/>
              <a:buChar char="○"/>
              <a:defRPr/>
            </a:lvl8pPr>
            <a:lvl9pPr indent="-317500" lvl="8" marL="4114800">
              <a:spcBef>
                <a:spcPts val="1600"/>
              </a:spcBef>
              <a:spcAft>
                <a:spcPts val="1600"/>
              </a:spcAft>
              <a:buSzPts val="1400"/>
              <a:buChar char="■"/>
              <a:defRPr/>
            </a:lvl9pPr>
          </a:lstStyle>
          <a:p/>
        </p:txBody>
      </p:sp>
      <p:sp>
        <p:nvSpPr>
          <p:cNvPr id="19" name="Google Shape;19;p4"/>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Google Shape;22;p5"/>
          <p:cNvSpPr txBox="1"/>
          <p:nvPr>
            <p:ph idx="1" type="body"/>
          </p:nvPr>
        </p:nvSpPr>
        <p:spPr>
          <a:xfrm>
            <a:off x="311700" y="1152475"/>
            <a:ext cx="3999900" cy="3416400"/>
          </a:xfrm>
          <a:prstGeom prst="rect">
            <a:avLst/>
          </a:prstGeom>
        </p:spPr>
        <p:txBody>
          <a:bodyPr anchorCtr="0" anchor="t" bIns="91425" lIns="91425" spcFirstLastPara="1" rIns="91425" wrap="square" tIns="91425">
            <a:noAutofit/>
          </a:bodyPr>
          <a:lstStyle>
            <a:lvl1pPr indent="-317500" lvl="0" marL="457200">
              <a:spcBef>
                <a:spcPts val="0"/>
              </a:spcBef>
              <a:spcAft>
                <a:spcPts val="0"/>
              </a:spcAft>
              <a:buSzPts val="1400"/>
              <a:buChar char="●"/>
              <a:defRPr sz="14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23" name="Google Shape;23;p5"/>
          <p:cNvSpPr txBox="1"/>
          <p:nvPr>
            <p:ph idx="2" type="body"/>
          </p:nvPr>
        </p:nvSpPr>
        <p:spPr>
          <a:xfrm>
            <a:off x="4832400" y="1152475"/>
            <a:ext cx="3999900" cy="3416400"/>
          </a:xfrm>
          <a:prstGeom prst="rect">
            <a:avLst/>
          </a:prstGeom>
        </p:spPr>
        <p:txBody>
          <a:bodyPr anchorCtr="0" anchor="t" bIns="91425" lIns="91425" spcFirstLastPara="1" rIns="91425" wrap="square" tIns="91425">
            <a:noAutofit/>
          </a:bodyPr>
          <a:lstStyle>
            <a:lvl1pPr indent="-317500" lvl="0" marL="457200">
              <a:spcBef>
                <a:spcPts val="0"/>
              </a:spcBef>
              <a:spcAft>
                <a:spcPts val="0"/>
              </a:spcAft>
              <a:buSzPts val="1400"/>
              <a:buChar char="●"/>
              <a:defRPr sz="14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24" name="Google Shape;24;p5"/>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Google Shape;27;p6"/>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311700" y="555600"/>
            <a:ext cx="2808000" cy="755700"/>
          </a:xfrm>
          <a:prstGeom prst="rect">
            <a:avLst/>
          </a:prstGeom>
        </p:spPr>
        <p:txBody>
          <a:bodyPr anchorCtr="0" anchor="b" bIns="91425" lIns="91425" spcFirstLastPara="1" rIns="91425" wrap="square" tIns="91425">
            <a:no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Google Shape;30;p7"/>
          <p:cNvSpPr txBox="1"/>
          <p:nvPr>
            <p:ph idx="1" type="body"/>
          </p:nvPr>
        </p:nvSpPr>
        <p:spPr>
          <a:xfrm>
            <a:off x="311700" y="1389600"/>
            <a:ext cx="2808000" cy="3179400"/>
          </a:xfrm>
          <a:prstGeom prst="rect">
            <a:avLst/>
          </a:prstGeom>
        </p:spPr>
        <p:txBody>
          <a:bodyPr anchorCtr="0" anchor="t" bIns="91425" lIns="91425" spcFirstLastPara="1" rIns="91425" wrap="square" tIns="91425">
            <a:noAutofit/>
          </a:bodyPr>
          <a:lstStyle>
            <a:lvl1pPr indent="-304800" lvl="0" marL="457200">
              <a:spcBef>
                <a:spcPts val="0"/>
              </a:spcBef>
              <a:spcAft>
                <a:spcPts val="0"/>
              </a:spcAft>
              <a:buSzPts val="1200"/>
              <a:buChar char="●"/>
              <a:defRPr sz="12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31" name="Google Shape;31;p7"/>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90250" y="450150"/>
            <a:ext cx="6367800" cy="4090800"/>
          </a:xfrm>
          <a:prstGeom prst="rect">
            <a:avLst/>
          </a:prstGeom>
        </p:spPr>
        <p:txBody>
          <a:bodyPr anchorCtr="0" anchor="ctr" bIns="91425" lIns="91425" spcFirstLastPara="1" rIns="91425" wrap="square" tIns="91425">
            <a:no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Google Shape;34;p8"/>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65500" y="1233175"/>
            <a:ext cx="4045200" cy="1482300"/>
          </a:xfrm>
          <a:prstGeom prst="rect">
            <a:avLst/>
          </a:prstGeom>
        </p:spPr>
        <p:txBody>
          <a:bodyPr anchorCtr="0" anchor="b" bIns="91425" lIns="91425" spcFirstLastPara="1" rIns="91425" wrap="square" tIns="91425">
            <a:no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Google Shape;38;p9"/>
          <p:cNvSpPr txBox="1"/>
          <p:nvPr>
            <p:ph idx="1" type="subTitle"/>
          </p:nvPr>
        </p:nvSpPr>
        <p:spPr>
          <a:xfrm>
            <a:off x="265500" y="2803075"/>
            <a:ext cx="4045200" cy="1235100"/>
          </a:xfrm>
          <a:prstGeom prst="rect">
            <a:avLst/>
          </a:prstGeom>
        </p:spPr>
        <p:txBody>
          <a:bodyPr anchorCtr="0" anchor="t" bIns="91425" lIns="91425" spcFirstLastPara="1" rIns="91425" wrap="square" tIns="91425">
            <a:no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9"/>
          <p:cNvSpPr txBox="1"/>
          <p:nvPr>
            <p:ph idx="2" type="body"/>
          </p:nvPr>
        </p:nvSpPr>
        <p:spPr>
          <a:xfrm>
            <a:off x="4939500" y="724075"/>
            <a:ext cx="3837000" cy="3695100"/>
          </a:xfrm>
          <a:prstGeom prst="rect">
            <a:avLst/>
          </a:prstGeom>
        </p:spPr>
        <p:txBody>
          <a:bodyPr anchorCtr="0" anchor="ctr" bIns="91425" lIns="91425" spcFirstLastPara="1" rIns="91425" wrap="square" tIns="91425">
            <a:noAutofit/>
          </a:bodyPr>
          <a:lstStyle>
            <a:lvl1pPr indent="-342900" lvl="0" marL="457200">
              <a:spcBef>
                <a:spcPts val="0"/>
              </a:spcBef>
              <a:spcAft>
                <a:spcPts val="0"/>
              </a:spcAft>
              <a:buSzPts val="1800"/>
              <a:buChar char="●"/>
              <a:defRPr/>
            </a:lvl1pPr>
            <a:lvl2pPr indent="-317500" lvl="1" marL="914400">
              <a:spcBef>
                <a:spcPts val="1600"/>
              </a:spcBef>
              <a:spcAft>
                <a:spcPts val="0"/>
              </a:spcAft>
              <a:buSzPts val="1400"/>
              <a:buChar char="○"/>
              <a:defRPr/>
            </a:lvl2pPr>
            <a:lvl3pPr indent="-317500" lvl="2" marL="1371600">
              <a:spcBef>
                <a:spcPts val="1600"/>
              </a:spcBef>
              <a:spcAft>
                <a:spcPts val="0"/>
              </a:spcAft>
              <a:buSzPts val="1400"/>
              <a:buChar char="■"/>
              <a:defRPr/>
            </a:lvl3pPr>
            <a:lvl4pPr indent="-317500" lvl="3" marL="1828800">
              <a:spcBef>
                <a:spcPts val="1600"/>
              </a:spcBef>
              <a:spcAft>
                <a:spcPts val="0"/>
              </a:spcAft>
              <a:buSzPts val="1400"/>
              <a:buChar char="●"/>
              <a:defRPr/>
            </a:lvl4pPr>
            <a:lvl5pPr indent="-317500" lvl="4" marL="2286000">
              <a:spcBef>
                <a:spcPts val="1600"/>
              </a:spcBef>
              <a:spcAft>
                <a:spcPts val="0"/>
              </a:spcAft>
              <a:buSzPts val="1400"/>
              <a:buChar char="○"/>
              <a:defRPr/>
            </a:lvl5pPr>
            <a:lvl6pPr indent="-317500" lvl="5" marL="2743200">
              <a:spcBef>
                <a:spcPts val="1600"/>
              </a:spcBef>
              <a:spcAft>
                <a:spcPts val="0"/>
              </a:spcAft>
              <a:buSzPts val="1400"/>
              <a:buChar char="■"/>
              <a:defRPr/>
            </a:lvl6pPr>
            <a:lvl7pPr indent="-317500" lvl="6" marL="3200400">
              <a:spcBef>
                <a:spcPts val="1600"/>
              </a:spcBef>
              <a:spcAft>
                <a:spcPts val="0"/>
              </a:spcAft>
              <a:buSzPts val="1400"/>
              <a:buChar char="●"/>
              <a:defRPr/>
            </a:lvl7pPr>
            <a:lvl8pPr indent="-317500" lvl="7" marL="3657600">
              <a:spcBef>
                <a:spcPts val="1600"/>
              </a:spcBef>
              <a:spcAft>
                <a:spcPts val="0"/>
              </a:spcAft>
              <a:buSzPts val="1400"/>
              <a:buChar char="○"/>
              <a:defRPr/>
            </a:lvl8pPr>
            <a:lvl9pPr indent="-317500" lvl="8" marL="4114800">
              <a:spcBef>
                <a:spcPts val="1600"/>
              </a:spcBef>
              <a:spcAft>
                <a:spcPts val="1600"/>
              </a:spcAft>
              <a:buSzPts val="1400"/>
              <a:buChar char="■"/>
              <a:defRPr/>
            </a:lvl9pPr>
          </a:lstStyle>
          <a:p/>
        </p:txBody>
      </p:sp>
      <p:sp>
        <p:nvSpPr>
          <p:cNvPr id="40" name="Google Shape;40;p9"/>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311700" y="4230575"/>
            <a:ext cx="5998800" cy="605100"/>
          </a:xfrm>
          <a:prstGeom prst="rect">
            <a:avLst/>
          </a:prstGeom>
        </p:spPr>
        <p:txBody>
          <a:bodyPr anchorCtr="0" anchor="ctr" bIns="91425" lIns="91425" spcFirstLastPara="1" rIns="91425" wrap="square" tIns="91425">
            <a:noAutofit/>
          </a:bodyPr>
          <a:lstStyle>
            <a:lvl1pPr indent="-228600" lvl="0" marL="457200">
              <a:lnSpc>
                <a:spcPct val="100000"/>
              </a:lnSpc>
              <a:spcBef>
                <a:spcPts val="0"/>
              </a:spcBef>
              <a:spcAft>
                <a:spcPts val="0"/>
              </a:spcAft>
              <a:buSzPts val="1800"/>
              <a:buNone/>
              <a:defRPr/>
            </a:lvl1pPr>
          </a:lstStyle>
          <a:p/>
        </p:txBody>
      </p:sp>
      <p:sp>
        <p:nvSpPr>
          <p:cNvPr id="43" name="Google Shape;43;p10"/>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2.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5" Type="http://schemas.openxmlformats.org/officeDocument/2006/relationships/slideLayout" Target="../slideLayouts/slideLayout16.xml"/><Relationship Id="rId6" Type="http://schemas.openxmlformats.org/officeDocument/2006/relationships/theme" Target="../theme/theme3.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Autofit/>
          </a:bodyPr>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1600"/>
              </a:spcBef>
              <a:spcAft>
                <a:spcPts val="0"/>
              </a:spcAft>
              <a:buClr>
                <a:schemeClr val="dk2"/>
              </a:buClr>
              <a:buSzPts val="1400"/>
              <a:buChar char="○"/>
              <a:defRPr>
                <a:solidFill>
                  <a:schemeClr val="dk2"/>
                </a:solidFill>
              </a:defRPr>
            </a:lvl2pPr>
            <a:lvl3pPr indent="-317500" lvl="2" marL="1371600">
              <a:lnSpc>
                <a:spcPct val="115000"/>
              </a:lnSpc>
              <a:spcBef>
                <a:spcPts val="1600"/>
              </a:spcBef>
              <a:spcAft>
                <a:spcPts val="0"/>
              </a:spcAft>
              <a:buClr>
                <a:schemeClr val="dk2"/>
              </a:buClr>
              <a:buSzPts val="1400"/>
              <a:buChar char="■"/>
              <a:defRPr>
                <a:solidFill>
                  <a:schemeClr val="dk2"/>
                </a:solidFill>
              </a:defRPr>
            </a:lvl3pPr>
            <a:lvl4pPr indent="-317500" lvl="3" marL="1828800">
              <a:lnSpc>
                <a:spcPct val="115000"/>
              </a:lnSpc>
              <a:spcBef>
                <a:spcPts val="1600"/>
              </a:spcBef>
              <a:spcAft>
                <a:spcPts val="0"/>
              </a:spcAft>
              <a:buClr>
                <a:schemeClr val="dk2"/>
              </a:buClr>
              <a:buSzPts val="1400"/>
              <a:buChar char="●"/>
              <a:defRPr>
                <a:solidFill>
                  <a:schemeClr val="dk2"/>
                </a:solidFill>
              </a:defRPr>
            </a:lvl4pPr>
            <a:lvl5pPr indent="-317500" lvl="4" marL="2286000">
              <a:lnSpc>
                <a:spcPct val="115000"/>
              </a:lnSpc>
              <a:spcBef>
                <a:spcPts val="1600"/>
              </a:spcBef>
              <a:spcAft>
                <a:spcPts val="0"/>
              </a:spcAft>
              <a:buClr>
                <a:schemeClr val="dk2"/>
              </a:buClr>
              <a:buSzPts val="1400"/>
              <a:buChar char="○"/>
              <a:defRPr>
                <a:solidFill>
                  <a:schemeClr val="dk2"/>
                </a:solidFill>
              </a:defRPr>
            </a:lvl5pPr>
            <a:lvl6pPr indent="-317500" lvl="5" marL="2743200">
              <a:lnSpc>
                <a:spcPct val="115000"/>
              </a:lnSpc>
              <a:spcBef>
                <a:spcPts val="1600"/>
              </a:spcBef>
              <a:spcAft>
                <a:spcPts val="0"/>
              </a:spcAft>
              <a:buClr>
                <a:schemeClr val="dk2"/>
              </a:buClr>
              <a:buSzPts val="1400"/>
              <a:buChar char="■"/>
              <a:defRPr>
                <a:solidFill>
                  <a:schemeClr val="dk2"/>
                </a:solidFill>
              </a:defRPr>
            </a:lvl6pPr>
            <a:lvl7pPr indent="-317500" lvl="6" marL="3200400">
              <a:lnSpc>
                <a:spcPct val="115000"/>
              </a:lnSpc>
              <a:spcBef>
                <a:spcPts val="1600"/>
              </a:spcBef>
              <a:spcAft>
                <a:spcPts val="0"/>
              </a:spcAft>
              <a:buClr>
                <a:schemeClr val="dk2"/>
              </a:buClr>
              <a:buSzPts val="1400"/>
              <a:buChar char="●"/>
              <a:defRPr>
                <a:solidFill>
                  <a:schemeClr val="dk2"/>
                </a:solidFill>
              </a:defRPr>
            </a:lvl7pPr>
            <a:lvl8pPr indent="-317500" lvl="7" marL="3657600">
              <a:lnSpc>
                <a:spcPct val="115000"/>
              </a:lnSpc>
              <a:spcBef>
                <a:spcPts val="1600"/>
              </a:spcBef>
              <a:spcAft>
                <a:spcPts val="0"/>
              </a:spcAft>
              <a:buClr>
                <a:schemeClr val="dk2"/>
              </a:buClr>
              <a:buSzPts val="1400"/>
              <a:buChar char="○"/>
              <a:defRPr>
                <a:solidFill>
                  <a:schemeClr val="dk2"/>
                </a:solidFill>
              </a:defRPr>
            </a:lvl8pPr>
            <a:lvl9pPr indent="-317500" lvl="8" marL="4114800">
              <a:lnSpc>
                <a:spcPct val="115000"/>
              </a:lnSpc>
              <a:spcBef>
                <a:spcPts val="1600"/>
              </a:spcBef>
              <a:spcAft>
                <a:spcPts val="1600"/>
              </a:spcAft>
              <a:buClr>
                <a:schemeClr val="dk2"/>
              </a:buClr>
              <a:buSzPts val="1400"/>
              <a:buChar char="■"/>
              <a:defRPr>
                <a:solidFill>
                  <a:schemeClr val="dk2"/>
                </a:solidFill>
              </a:defRPr>
            </a:lvl9pPr>
          </a:lstStyle>
          <a:p/>
        </p:txBody>
      </p:sp>
      <p:sp>
        <p:nvSpPr>
          <p:cNvPr id="8" name="Google Shape;8;p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0" name="Shape 50"/>
        <p:cNvGrpSpPr/>
        <p:nvPr/>
      </p:nvGrpSpPr>
      <p:grpSpPr>
        <a:xfrm>
          <a:off x="0" y="0"/>
          <a:ext cx="0" cy="0"/>
          <a:chOff x="0" y="0"/>
          <a:chExt cx="0" cy="0"/>
        </a:xfrm>
      </p:grpSpPr>
      <p:sp>
        <p:nvSpPr>
          <p:cNvPr id="51" name="Google Shape;51;p13"/>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lvl="0" rtl="0" algn="r">
              <a:buNone/>
              <a:defRPr sz="1000">
                <a:solidFill>
                  <a:schemeClr val="dk2"/>
                </a:solidFill>
              </a:defRPr>
            </a:lvl1pPr>
            <a:lvl2pPr lvl="1" rtl="0" algn="r">
              <a:buNone/>
              <a:defRPr sz="1000">
                <a:solidFill>
                  <a:schemeClr val="dk2"/>
                </a:solidFill>
              </a:defRPr>
            </a:lvl2pPr>
            <a:lvl3pPr lvl="2" rtl="0" algn="r">
              <a:buNone/>
              <a:defRPr sz="1000">
                <a:solidFill>
                  <a:schemeClr val="dk2"/>
                </a:solidFill>
              </a:defRPr>
            </a:lvl3pPr>
            <a:lvl4pPr lvl="3" rtl="0" algn="r">
              <a:buNone/>
              <a:defRPr sz="1000">
                <a:solidFill>
                  <a:schemeClr val="dk2"/>
                </a:solidFill>
              </a:defRPr>
            </a:lvl4pPr>
            <a:lvl5pPr lvl="4" rtl="0" algn="r">
              <a:buNone/>
              <a:defRPr sz="1000">
                <a:solidFill>
                  <a:schemeClr val="dk2"/>
                </a:solidFill>
              </a:defRPr>
            </a:lvl5pPr>
            <a:lvl6pPr lvl="5" rtl="0" algn="r">
              <a:buNone/>
              <a:defRPr sz="1000">
                <a:solidFill>
                  <a:schemeClr val="dk2"/>
                </a:solidFill>
              </a:defRPr>
            </a:lvl6pPr>
            <a:lvl7pPr lvl="6" rtl="0" algn="r">
              <a:buNone/>
              <a:defRPr sz="1000">
                <a:solidFill>
                  <a:schemeClr val="dk2"/>
                </a:solidFill>
              </a:defRPr>
            </a:lvl7pPr>
            <a:lvl8pPr lvl="7" rtl="0" algn="r">
              <a:buNone/>
              <a:defRPr sz="1000">
                <a:solidFill>
                  <a:schemeClr val="dk2"/>
                </a:solidFill>
              </a:defRPr>
            </a:lvl8pPr>
            <a:lvl9pPr lvl="8" rtl="0" algn="r">
              <a:buNone/>
              <a:defRPr sz="10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59" r:id="rId1"/>
    <p:sldLayoutId id="2147483660" r:id="rId2"/>
    <p:sldLayoutId id="2147483661" r:id="rId3"/>
    <p:sldLayoutId id="2147483662" r:id="rId4"/>
    <p:sldLayoutId id="2147483663" r:id="rId5"/>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1.xml"/><Relationship Id="rId3" Type="http://schemas.openxmlformats.org/officeDocument/2006/relationships/image" Target="../media/image5.jp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11.xml"/><Relationship Id="rId3" Type="http://schemas.openxmlformats.org/officeDocument/2006/relationships/image" Target="../media/image7.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14.xml"/><Relationship Id="rId3" Type="http://schemas.openxmlformats.org/officeDocument/2006/relationships/image" Target="../media/image4.png"/><Relationship Id="rId4" Type="http://schemas.openxmlformats.org/officeDocument/2006/relationships/hyperlink" Target="https://www.wix.com/website-template/view/html/3536" TargetMode="External"/><Relationship Id="rId5" Type="http://schemas.openxmlformats.org/officeDocument/2006/relationships/image" Target="../media/image6.gif"/></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15.xml"/><Relationship Id="rId3" Type="http://schemas.openxmlformats.org/officeDocument/2006/relationships/image" Target="../media/image4.png"/><Relationship Id="rId4" Type="http://schemas.openxmlformats.org/officeDocument/2006/relationships/hyperlink" Target="https://www.wix.com/website-template/view/html/3325" TargetMode="External"/><Relationship Id="rId5" Type="http://schemas.openxmlformats.org/officeDocument/2006/relationships/image" Target="../media/image8.gif"/></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16.xml"/><Relationship Id="rId3" Type="http://schemas.openxmlformats.org/officeDocument/2006/relationships/image" Target="../media/image4.png"/><Relationship Id="rId4" Type="http://schemas.openxmlformats.org/officeDocument/2006/relationships/hyperlink" Target="https://www.wix.com/website-template/view/html/2252?originUrl=https%3A%2F%2Fwww.wix.com%2Fwebsite%2Ftemplates%3Fcriteria%3Dcommunity%2Btalks&amp;tpClick=view_button&amp;esi=564ec41a-1677-47cd-a0b1-41095cf37eba" TargetMode="External"/><Relationship Id="rId5" Type="http://schemas.openxmlformats.org/officeDocument/2006/relationships/image" Target="../media/image9.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75" name="Shape 75"/>
        <p:cNvGrpSpPr/>
        <p:nvPr/>
      </p:nvGrpSpPr>
      <p:grpSpPr>
        <a:xfrm>
          <a:off x="0" y="0"/>
          <a:ext cx="0" cy="0"/>
          <a:chOff x="0" y="0"/>
          <a:chExt cx="0" cy="0"/>
        </a:xfrm>
      </p:grpSpPr>
      <p:pic>
        <p:nvPicPr>
          <p:cNvPr id="76" name="Google Shape;76;p19"/>
          <p:cNvPicPr preferRelativeResize="0"/>
          <p:nvPr/>
        </p:nvPicPr>
        <p:blipFill rotWithShape="1">
          <a:blip r:embed="rId3">
            <a:alphaModFix/>
          </a:blip>
          <a:srcRect b="0" l="32386" r="12905" t="0"/>
          <a:stretch/>
        </p:blipFill>
        <p:spPr>
          <a:xfrm>
            <a:off x="4972325" y="0"/>
            <a:ext cx="4220751" cy="5143500"/>
          </a:xfrm>
          <a:prstGeom prst="rect">
            <a:avLst/>
          </a:prstGeom>
          <a:noFill/>
          <a:ln>
            <a:noFill/>
          </a:ln>
        </p:spPr>
      </p:pic>
      <p:sp>
        <p:nvSpPr>
          <p:cNvPr id="77" name="Google Shape;77;p19"/>
          <p:cNvSpPr txBox="1"/>
          <p:nvPr>
            <p:ph type="title"/>
          </p:nvPr>
        </p:nvSpPr>
        <p:spPr>
          <a:xfrm rot="5400000">
            <a:off x="7641900" y="3481575"/>
            <a:ext cx="2420700" cy="296100"/>
          </a:xfrm>
          <a:prstGeom prst="rect">
            <a:avLst/>
          </a:prstGeom>
          <a:noFill/>
          <a:ln>
            <a:noFill/>
          </a:ln>
        </p:spPr>
        <p:txBody>
          <a:bodyPr anchorCtr="0" anchor="ctr" bIns="91425" lIns="91425" spcFirstLastPara="1" rIns="91425" wrap="square" tIns="91425">
            <a:noAutofit/>
          </a:bodyPr>
          <a:lstStyle/>
          <a:p>
            <a:pPr indent="0" lvl="0" marL="0" rtl="0" algn="r">
              <a:spcBef>
                <a:spcPts val="0"/>
              </a:spcBef>
              <a:spcAft>
                <a:spcPts val="0"/>
              </a:spcAft>
              <a:buNone/>
            </a:pPr>
            <a:r>
              <a:rPr lang="en" sz="900">
                <a:latin typeface="Wix Madefor Text"/>
                <a:ea typeface="Wix Madefor Text"/>
                <a:cs typeface="Wix Madefor Text"/>
                <a:sym typeface="Wix Madefor Text"/>
              </a:rPr>
              <a:t>Lesson 01: Design is Everywhere</a:t>
            </a:r>
            <a:endParaRPr sz="900">
              <a:latin typeface="Wix Madefor Text"/>
              <a:ea typeface="Wix Madefor Text"/>
              <a:cs typeface="Wix Madefor Text"/>
              <a:sym typeface="Wix Madefor Text"/>
            </a:endParaRPr>
          </a:p>
        </p:txBody>
      </p:sp>
      <p:sp>
        <p:nvSpPr>
          <p:cNvPr id="78" name="Google Shape;78;p19"/>
          <p:cNvSpPr/>
          <p:nvPr/>
        </p:nvSpPr>
        <p:spPr>
          <a:xfrm>
            <a:off x="0" y="100"/>
            <a:ext cx="5714100" cy="5143500"/>
          </a:xfrm>
          <a:prstGeom prst="rect">
            <a:avLst/>
          </a:prstGeom>
          <a:solidFill>
            <a:srgbClr val="1F77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9" name="Google Shape;79;p19"/>
          <p:cNvSpPr txBox="1"/>
          <p:nvPr>
            <p:ph idx="2" type="title"/>
          </p:nvPr>
        </p:nvSpPr>
        <p:spPr>
          <a:xfrm>
            <a:off x="678325" y="553800"/>
            <a:ext cx="4543800" cy="26856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b="1" lang="en">
                <a:solidFill>
                  <a:srgbClr val="FFFFFF"/>
                </a:solidFill>
                <a:latin typeface="Wix Madefor Text"/>
                <a:ea typeface="Wix Madefor Text"/>
                <a:cs typeface="Wix Madefor Text"/>
                <a:sym typeface="Wix Madefor Text"/>
              </a:rPr>
              <a:t>Lesson 01</a:t>
            </a:r>
            <a:endParaRPr b="1">
              <a:solidFill>
                <a:srgbClr val="FFFFFF"/>
              </a:solidFill>
              <a:latin typeface="Wix Madefor Text"/>
              <a:ea typeface="Wix Madefor Text"/>
              <a:cs typeface="Wix Madefor Text"/>
              <a:sym typeface="Wix Madefor Text"/>
            </a:endParaRPr>
          </a:p>
          <a:p>
            <a:pPr indent="0" lvl="0" marL="0" rtl="0" algn="l">
              <a:spcBef>
                <a:spcPts val="0"/>
              </a:spcBef>
              <a:spcAft>
                <a:spcPts val="0"/>
              </a:spcAft>
              <a:buNone/>
            </a:pPr>
            <a:r>
              <a:rPr b="1" lang="en" sz="4800">
                <a:solidFill>
                  <a:srgbClr val="FFFFFF"/>
                </a:solidFill>
                <a:latin typeface="Wix Madefor Text"/>
                <a:ea typeface="Wix Madefor Text"/>
                <a:cs typeface="Wix Madefor Text"/>
                <a:sym typeface="Wix Madefor Text"/>
              </a:rPr>
              <a:t>Design is Everywhere</a:t>
            </a:r>
            <a:endParaRPr b="1" sz="4800">
              <a:solidFill>
                <a:srgbClr val="FFFFFF"/>
              </a:solidFill>
              <a:latin typeface="Wix Madefor Text"/>
              <a:ea typeface="Wix Madefor Text"/>
              <a:cs typeface="Wix Madefor Text"/>
              <a:sym typeface="Wix Madefor Text"/>
            </a:endParaRPr>
          </a:p>
        </p:txBody>
      </p:sp>
      <p:grpSp>
        <p:nvGrpSpPr>
          <p:cNvPr id="80" name="Google Shape;80;p19"/>
          <p:cNvGrpSpPr/>
          <p:nvPr/>
        </p:nvGrpSpPr>
        <p:grpSpPr>
          <a:xfrm>
            <a:off x="743450" y="4506575"/>
            <a:ext cx="3436500" cy="257550"/>
            <a:chOff x="743450" y="4506575"/>
            <a:chExt cx="3436500" cy="257550"/>
          </a:xfrm>
        </p:grpSpPr>
        <p:sp>
          <p:nvSpPr>
            <p:cNvPr id="81" name="Google Shape;81;p19"/>
            <p:cNvSpPr txBox="1"/>
            <p:nvPr/>
          </p:nvSpPr>
          <p:spPr>
            <a:xfrm>
              <a:off x="743450" y="4627625"/>
              <a:ext cx="2966400" cy="136500"/>
            </a:xfrm>
            <a:prstGeom prst="rect">
              <a:avLst/>
            </a:prstGeom>
            <a:noFill/>
            <a:ln>
              <a:noFill/>
            </a:ln>
          </p:spPr>
          <p:txBody>
            <a:bodyPr anchorCtr="0" anchor="ctr" bIns="91425" lIns="91425" spcFirstLastPara="1" rIns="91425" wrap="square" tIns="91425">
              <a:noAutofit/>
            </a:bodyPr>
            <a:lstStyle/>
            <a:p>
              <a:pPr indent="0" lvl="0" marL="0" rtl="0" algn="l">
                <a:lnSpc>
                  <a:spcPct val="115000"/>
                </a:lnSpc>
                <a:spcBef>
                  <a:spcPts val="0"/>
                </a:spcBef>
                <a:spcAft>
                  <a:spcPts val="0"/>
                </a:spcAft>
                <a:buClr>
                  <a:schemeClr val="dk1"/>
                </a:buClr>
                <a:buSzPts val="1100"/>
                <a:buFont typeface="Arial"/>
                <a:buNone/>
              </a:pPr>
              <a:r>
                <a:rPr b="1" lang="en">
                  <a:solidFill>
                    <a:srgbClr val="FFFFFF"/>
                  </a:solidFill>
                  <a:latin typeface="Wix Madefor Text"/>
                  <a:ea typeface="Wix Madefor Text"/>
                  <a:cs typeface="Wix Madefor Text"/>
                  <a:sym typeface="Wix Madefor Text"/>
                </a:rPr>
                <a:t>Web Design</a:t>
              </a:r>
              <a:endParaRPr>
                <a:solidFill>
                  <a:srgbClr val="FFFFFF"/>
                </a:solidFill>
                <a:latin typeface="Wix Madefor Text"/>
                <a:ea typeface="Wix Madefor Text"/>
                <a:cs typeface="Wix Madefor Text"/>
                <a:sym typeface="Wix Madefor Text"/>
              </a:endParaRPr>
            </a:p>
          </p:txBody>
        </p:sp>
        <p:cxnSp>
          <p:nvCxnSpPr>
            <p:cNvPr id="82" name="Google Shape;82;p19"/>
            <p:cNvCxnSpPr/>
            <p:nvPr/>
          </p:nvCxnSpPr>
          <p:spPr>
            <a:xfrm>
              <a:off x="796550" y="4506575"/>
              <a:ext cx="3383400" cy="0"/>
            </a:xfrm>
            <a:prstGeom prst="straightConnector1">
              <a:avLst/>
            </a:prstGeom>
            <a:noFill/>
            <a:ln cap="flat" cmpd="sng" w="9525">
              <a:solidFill>
                <a:srgbClr val="FFFFFF"/>
              </a:solidFill>
              <a:prstDash val="solid"/>
              <a:round/>
              <a:headEnd len="med" w="med" type="none"/>
              <a:tailEnd len="med" w="med" type="none"/>
            </a:ln>
          </p:spPr>
        </p:cxnSp>
      </p:grpSp>
      <p:pic>
        <p:nvPicPr>
          <p:cNvPr id="83" name="Google Shape;83;p19"/>
          <p:cNvPicPr preferRelativeResize="0"/>
          <p:nvPr/>
        </p:nvPicPr>
        <p:blipFill>
          <a:blip r:embed="rId4">
            <a:alphaModFix/>
          </a:blip>
          <a:stretch>
            <a:fillRect/>
          </a:stretch>
        </p:blipFill>
        <p:spPr>
          <a:xfrm rot="5400000">
            <a:off x="8288777" y="749887"/>
            <a:ext cx="1154325" cy="132350"/>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32B777"/>
        </a:solidFill>
      </p:bgPr>
    </p:bg>
    <p:spTree>
      <p:nvGrpSpPr>
        <p:cNvPr id="133" name="Shape 133"/>
        <p:cNvGrpSpPr/>
        <p:nvPr/>
      </p:nvGrpSpPr>
      <p:grpSpPr>
        <a:xfrm>
          <a:off x="0" y="0"/>
          <a:ext cx="0" cy="0"/>
          <a:chOff x="0" y="0"/>
          <a:chExt cx="0" cy="0"/>
        </a:xfrm>
      </p:grpSpPr>
      <p:sp>
        <p:nvSpPr>
          <p:cNvPr id="134" name="Google Shape;134;p28"/>
          <p:cNvSpPr txBox="1"/>
          <p:nvPr/>
        </p:nvSpPr>
        <p:spPr>
          <a:xfrm>
            <a:off x="556800" y="0"/>
            <a:ext cx="8030400" cy="5143500"/>
          </a:xfrm>
          <a:prstGeom prst="rect">
            <a:avLst/>
          </a:prstGeom>
          <a:noFill/>
          <a:ln>
            <a:noFill/>
          </a:ln>
        </p:spPr>
        <p:txBody>
          <a:bodyPr anchorCtr="0" anchor="ctr" bIns="130025" lIns="130025" spcFirstLastPara="1" rIns="130025" wrap="square" tIns="130025">
            <a:noAutofit/>
          </a:bodyPr>
          <a:lstStyle/>
          <a:p>
            <a:pPr indent="0" lvl="0" marL="0" rtl="0" algn="l">
              <a:lnSpc>
                <a:spcPct val="100000"/>
              </a:lnSpc>
              <a:spcBef>
                <a:spcPts val="0"/>
              </a:spcBef>
              <a:spcAft>
                <a:spcPts val="0"/>
              </a:spcAft>
              <a:buClr>
                <a:srgbClr val="459FED"/>
              </a:buClr>
              <a:buSzPts val="4000"/>
              <a:buFont typeface="Helvetica Neue"/>
              <a:buNone/>
            </a:pPr>
            <a:r>
              <a:rPr b="1" lang="en" sz="5600">
                <a:solidFill>
                  <a:srgbClr val="FFFFFF"/>
                </a:solidFill>
                <a:latin typeface="Wix Madefor Text"/>
                <a:ea typeface="Wix Madefor Text"/>
                <a:cs typeface="Wix Madefor Text"/>
                <a:sym typeface="Wix Madefor Text"/>
              </a:rPr>
              <a:t>Design = </a:t>
            </a:r>
            <a:r>
              <a:rPr b="1" lang="en" sz="5600">
                <a:solidFill>
                  <a:schemeClr val="lt1"/>
                </a:solidFill>
                <a:latin typeface="Wix Madefor Text"/>
                <a:ea typeface="Wix Madefor Text"/>
                <a:cs typeface="Wix Madefor Text"/>
                <a:sym typeface="Wix Madefor Text"/>
              </a:rPr>
              <a:t>creating meaningful solutions</a:t>
            </a:r>
            <a:endParaRPr b="1" sz="5600">
              <a:solidFill>
                <a:schemeClr val="lt1"/>
              </a:solidFill>
              <a:latin typeface="Wix Madefor Text"/>
              <a:ea typeface="Wix Madefor Text"/>
              <a:cs typeface="Wix Madefor Text"/>
              <a:sym typeface="Wix Madefor Text"/>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138" name="Shape 138"/>
        <p:cNvGrpSpPr/>
        <p:nvPr/>
      </p:nvGrpSpPr>
      <p:grpSpPr>
        <a:xfrm>
          <a:off x="0" y="0"/>
          <a:ext cx="0" cy="0"/>
          <a:chOff x="0" y="0"/>
          <a:chExt cx="0" cy="0"/>
        </a:xfrm>
      </p:grpSpPr>
      <p:sp>
        <p:nvSpPr>
          <p:cNvPr id="139" name="Google Shape;139;p29"/>
          <p:cNvSpPr txBox="1"/>
          <p:nvPr>
            <p:ph type="title"/>
          </p:nvPr>
        </p:nvSpPr>
        <p:spPr>
          <a:xfrm>
            <a:off x="470450" y="1225875"/>
            <a:ext cx="4327800" cy="572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3200">
                <a:latin typeface="Wix Madefor Text"/>
                <a:ea typeface="Wix Madefor Text"/>
                <a:cs typeface="Wix Madefor Text"/>
                <a:sym typeface="Wix Madefor Text"/>
              </a:rPr>
              <a:t>Design = creating meaningful solutions</a:t>
            </a:r>
            <a:endParaRPr b="1" sz="3200">
              <a:latin typeface="Wix Madefor Text"/>
              <a:ea typeface="Wix Madefor Text"/>
              <a:cs typeface="Wix Madefor Text"/>
              <a:sym typeface="Wix Madefor Text"/>
            </a:endParaRPr>
          </a:p>
        </p:txBody>
      </p:sp>
      <p:sp>
        <p:nvSpPr>
          <p:cNvPr id="140" name="Google Shape;140;p29"/>
          <p:cNvSpPr txBox="1"/>
          <p:nvPr/>
        </p:nvSpPr>
        <p:spPr>
          <a:xfrm>
            <a:off x="470450" y="2566350"/>
            <a:ext cx="4213800" cy="1168800"/>
          </a:xfrm>
          <a:prstGeom prst="rect">
            <a:avLst/>
          </a:prstGeom>
          <a:noFill/>
          <a:ln>
            <a:noFill/>
          </a:ln>
        </p:spPr>
        <p:txBody>
          <a:bodyPr anchorCtr="0" anchor="t" bIns="91425" lIns="91425" spcFirstLastPara="1" rIns="91425" wrap="square" tIns="91425">
            <a:noAutofit/>
          </a:bodyPr>
          <a:lstStyle/>
          <a:p>
            <a:pPr indent="0" lvl="0" marL="0" rtl="0" algn="l">
              <a:lnSpc>
                <a:spcPct val="130000"/>
              </a:lnSpc>
              <a:spcBef>
                <a:spcPts val="0"/>
              </a:spcBef>
              <a:spcAft>
                <a:spcPts val="1100"/>
              </a:spcAft>
              <a:buNone/>
            </a:pPr>
            <a:r>
              <a:rPr lang="en">
                <a:latin typeface="Wix Madefor Text"/>
                <a:ea typeface="Wix Madefor Text"/>
                <a:cs typeface="Wix Madefor Text"/>
                <a:sym typeface="Wix Madefor Text"/>
              </a:rPr>
              <a:t>What are some examples that you can think of where someone has designed something that helps you in your day?</a:t>
            </a:r>
            <a:endParaRPr>
              <a:latin typeface="Wix Madefor Text"/>
              <a:ea typeface="Wix Madefor Text"/>
              <a:cs typeface="Wix Madefor Text"/>
              <a:sym typeface="Wix Madefor Text"/>
            </a:endParaRPr>
          </a:p>
        </p:txBody>
      </p:sp>
      <p:pic>
        <p:nvPicPr>
          <p:cNvPr id="141" name="Google Shape;141;p29" title="Screenshot 2025-06-27 at 11.48.30 AM.png"/>
          <p:cNvPicPr preferRelativeResize="0"/>
          <p:nvPr/>
        </p:nvPicPr>
        <p:blipFill>
          <a:blip r:embed="rId3">
            <a:alphaModFix/>
          </a:blip>
          <a:stretch>
            <a:fillRect/>
          </a:stretch>
        </p:blipFill>
        <p:spPr>
          <a:xfrm>
            <a:off x="5190150" y="1423900"/>
            <a:ext cx="2646175" cy="2613550"/>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145" name="Shape 145"/>
        <p:cNvGrpSpPr/>
        <p:nvPr/>
      </p:nvGrpSpPr>
      <p:grpSpPr>
        <a:xfrm>
          <a:off x="0" y="0"/>
          <a:ext cx="0" cy="0"/>
          <a:chOff x="0" y="0"/>
          <a:chExt cx="0" cy="0"/>
        </a:xfrm>
      </p:grpSpPr>
      <p:sp>
        <p:nvSpPr>
          <p:cNvPr id="146" name="Google Shape;146;p30"/>
          <p:cNvSpPr txBox="1"/>
          <p:nvPr>
            <p:ph type="title"/>
          </p:nvPr>
        </p:nvSpPr>
        <p:spPr>
          <a:xfrm>
            <a:off x="633750" y="899613"/>
            <a:ext cx="6979500" cy="572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3200">
                <a:latin typeface="Wix Madefor Text"/>
                <a:ea typeface="Wix Madefor Text"/>
                <a:cs typeface="Wix Madefor Text"/>
                <a:sym typeface="Wix Madefor Text"/>
              </a:rPr>
              <a:t>Reflect with an everyday object</a:t>
            </a:r>
            <a:endParaRPr b="1" sz="3200">
              <a:latin typeface="Wix Madefor Text"/>
              <a:ea typeface="Wix Madefor Text"/>
              <a:cs typeface="Wix Madefor Text"/>
              <a:sym typeface="Wix Madefor Text"/>
            </a:endParaRPr>
          </a:p>
        </p:txBody>
      </p:sp>
      <p:sp>
        <p:nvSpPr>
          <p:cNvPr id="147" name="Google Shape;147;p30"/>
          <p:cNvSpPr txBox="1"/>
          <p:nvPr/>
        </p:nvSpPr>
        <p:spPr>
          <a:xfrm>
            <a:off x="633750" y="1831888"/>
            <a:ext cx="6714000" cy="2259600"/>
          </a:xfrm>
          <a:prstGeom prst="rect">
            <a:avLst/>
          </a:prstGeom>
          <a:noFill/>
          <a:ln>
            <a:noFill/>
          </a:ln>
        </p:spPr>
        <p:txBody>
          <a:bodyPr anchorCtr="0" anchor="t" bIns="91425" lIns="91425" spcFirstLastPara="1" rIns="91425" wrap="square" tIns="91425">
            <a:noAutofit/>
          </a:bodyPr>
          <a:lstStyle/>
          <a:p>
            <a:pPr indent="0" lvl="0" marL="0" rtl="0" algn="l">
              <a:lnSpc>
                <a:spcPct val="130000"/>
              </a:lnSpc>
              <a:spcBef>
                <a:spcPts val="0"/>
              </a:spcBef>
              <a:spcAft>
                <a:spcPts val="0"/>
              </a:spcAft>
              <a:buNone/>
            </a:pPr>
            <a:r>
              <a:rPr lang="en">
                <a:latin typeface="Wix Madefor Text"/>
                <a:ea typeface="Wix Madefor Text"/>
                <a:cs typeface="Wix Madefor Text"/>
                <a:sym typeface="Wix Madefor Text"/>
              </a:rPr>
              <a:t>Choose something in your room and examine its design with these questions: </a:t>
            </a:r>
            <a:endParaRPr>
              <a:latin typeface="Wix Madefor Text"/>
              <a:ea typeface="Wix Madefor Text"/>
              <a:cs typeface="Wix Madefor Text"/>
              <a:sym typeface="Wix Madefor Text"/>
            </a:endParaRPr>
          </a:p>
          <a:p>
            <a:pPr indent="-317500" lvl="0" marL="457200" rtl="0" algn="l">
              <a:lnSpc>
                <a:spcPct val="130000"/>
              </a:lnSpc>
              <a:spcBef>
                <a:spcPts val="1100"/>
              </a:spcBef>
              <a:spcAft>
                <a:spcPts val="0"/>
              </a:spcAft>
              <a:buSzPts val="1400"/>
              <a:buFont typeface="Wix Madefor Text"/>
              <a:buChar char="●"/>
            </a:pPr>
            <a:r>
              <a:rPr lang="en">
                <a:latin typeface="Wix Madefor Text"/>
                <a:ea typeface="Wix Madefor Text"/>
                <a:cs typeface="Wix Madefor Text"/>
                <a:sym typeface="Wix Madefor Text"/>
              </a:rPr>
              <a:t>Why was this object created?</a:t>
            </a:r>
            <a:endParaRPr>
              <a:latin typeface="Wix Madefor Text"/>
              <a:ea typeface="Wix Madefor Text"/>
              <a:cs typeface="Wix Madefor Text"/>
              <a:sym typeface="Wix Madefor Text"/>
            </a:endParaRPr>
          </a:p>
          <a:p>
            <a:pPr indent="-317500" lvl="0" marL="457200" rtl="0" algn="l">
              <a:lnSpc>
                <a:spcPct val="130000"/>
              </a:lnSpc>
              <a:spcBef>
                <a:spcPts val="1000"/>
              </a:spcBef>
              <a:spcAft>
                <a:spcPts val="0"/>
              </a:spcAft>
              <a:buSzPts val="1400"/>
              <a:buFont typeface="Wix Madefor Text"/>
              <a:buChar char="●"/>
            </a:pPr>
            <a:r>
              <a:rPr lang="en">
                <a:latin typeface="Wix Madefor Text"/>
                <a:ea typeface="Wix Madefor Text"/>
                <a:cs typeface="Wix Madefor Text"/>
                <a:sym typeface="Wix Madefor Text"/>
              </a:rPr>
              <a:t>Who was your object designed for?</a:t>
            </a:r>
            <a:endParaRPr>
              <a:latin typeface="Wix Madefor Text"/>
              <a:ea typeface="Wix Madefor Text"/>
              <a:cs typeface="Wix Madefor Text"/>
              <a:sym typeface="Wix Madefor Text"/>
            </a:endParaRPr>
          </a:p>
          <a:p>
            <a:pPr indent="-317500" lvl="0" marL="457200" rtl="0" algn="l">
              <a:lnSpc>
                <a:spcPct val="130000"/>
              </a:lnSpc>
              <a:spcBef>
                <a:spcPts val="1000"/>
              </a:spcBef>
              <a:spcAft>
                <a:spcPts val="0"/>
              </a:spcAft>
              <a:buSzPts val="1400"/>
              <a:buFont typeface="Wix Madefor Text"/>
              <a:buChar char="●"/>
            </a:pPr>
            <a:r>
              <a:rPr lang="en">
                <a:latin typeface="Wix Madefor Text"/>
                <a:ea typeface="Wix Madefor Text"/>
                <a:cs typeface="Wix Madefor Text"/>
                <a:sym typeface="Wix Madefor Text"/>
              </a:rPr>
              <a:t>What do you notice about how your object is designed?</a:t>
            </a:r>
            <a:endParaRPr>
              <a:latin typeface="Wix Madefor Text"/>
              <a:ea typeface="Wix Madefor Text"/>
              <a:cs typeface="Wix Madefor Text"/>
              <a:sym typeface="Wix Madefor Text"/>
            </a:endParaRPr>
          </a:p>
          <a:p>
            <a:pPr indent="-317500" lvl="0" marL="457200" rtl="0" algn="l">
              <a:lnSpc>
                <a:spcPct val="130000"/>
              </a:lnSpc>
              <a:spcBef>
                <a:spcPts val="1000"/>
              </a:spcBef>
              <a:spcAft>
                <a:spcPts val="0"/>
              </a:spcAft>
              <a:buSzPts val="1400"/>
              <a:buFont typeface="Wix Madefor Text"/>
              <a:buChar char="●"/>
            </a:pPr>
            <a:r>
              <a:rPr lang="en">
                <a:latin typeface="Wix Madefor Text"/>
                <a:ea typeface="Wix Madefor Text"/>
                <a:cs typeface="Wix Madefor Text"/>
                <a:sym typeface="Wix Madefor Text"/>
              </a:rPr>
              <a:t>How is it different from other objects like it?</a:t>
            </a:r>
            <a:endParaRPr>
              <a:latin typeface="Wix Madefor Text"/>
              <a:ea typeface="Wix Madefor Text"/>
              <a:cs typeface="Wix Madefor Text"/>
              <a:sym typeface="Wix Madefor Text"/>
            </a:endParaRPr>
          </a:p>
          <a:p>
            <a:pPr indent="-317500" lvl="0" marL="457200" rtl="0" algn="l">
              <a:lnSpc>
                <a:spcPct val="130000"/>
              </a:lnSpc>
              <a:spcBef>
                <a:spcPts val="1000"/>
              </a:spcBef>
              <a:spcAft>
                <a:spcPts val="0"/>
              </a:spcAft>
              <a:buSzPts val="1400"/>
              <a:buFont typeface="Wix Madefor Text"/>
              <a:buChar char="●"/>
            </a:pPr>
            <a:r>
              <a:rPr lang="en">
                <a:latin typeface="Wix Madefor Text"/>
                <a:ea typeface="Wix Madefor Text"/>
                <a:cs typeface="Wix Madefor Text"/>
                <a:sym typeface="Wix Madefor Text"/>
              </a:rPr>
              <a:t>Why do you think the designer made those choices?</a:t>
            </a:r>
            <a:endParaRPr>
              <a:latin typeface="Wix Madefor Text"/>
              <a:ea typeface="Wix Madefor Text"/>
              <a:cs typeface="Wix Madefor Text"/>
              <a:sym typeface="Wix Madefor Text"/>
            </a:endParaRPr>
          </a:p>
          <a:p>
            <a:pPr indent="0" lvl="0" marL="0" rtl="0" algn="l">
              <a:lnSpc>
                <a:spcPct val="130000"/>
              </a:lnSpc>
              <a:spcBef>
                <a:spcPts val="1000"/>
              </a:spcBef>
              <a:spcAft>
                <a:spcPts val="0"/>
              </a:spcAft>
              <a:buNone/>
            </a:pPr>
            <a:r>
              <a:t/>
            </a:r>
            <a:endParaRPr>
              <a:latin typeface="Wix Madefor Text"/>
              <a:ea typeface="Wix Madefor Text"/>
              <a:cs typeface="Wix Madefor Text"/>
              <a:sym typeface="Wix Madefor Text"/>
            </a:endParaRPr>
          </a:p>
          <a:p>
            <a:pPr indent="0" lvl="0" marL="0" rtl="0" algn="l">
              <a:lnSpc>
                <a:spcPct val="130000"/>
              </a:lnSpc>
              <a:spcBef>
                <a:spcPts val="1100"/>
              </a:spcBef>
              <a:spcAft>
                <a:spcPts val="1100"/>
              </a:spcAft>
              <a:buNone/>
            </a:pPr>
            <a:r>
              <a:t/>
            </a:r>
            <a:endParaRPr>
              <a:latin typeface="Wix Madefor Text"/>
              <a:ea typeface="Wix Madefor Text"/>
              <a:cs typeface="Wix Madefor Text"/>
              <a:sym typeface="Wix Madefor Text"/>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1F77FF"/>
        </a:solidFill>
      </p:bgPr>
    </p:bg>
    <p:spTree>
      <p:nvGrpSpPr>
        <p:cNvPr id="151" name="Shape 151"/>
        <p:cNvGrpSpPr/>
        <p:nvPr/>
      </p:nvGrpSpPr>
      <p:grpSpPr>
        <a:xfrm>
          <a:off x="0" y="0"/>
          <a:ext cx="0" cy="0"/>
          <a:chOff x="0" y="0"/>
          <a:chExt cx="0" cy="0"/>
        </a:xfrm>
      </p:grpSpPr>
      <p:sp>
        <p:nvSpPr>
          <p:cNvPr id="152" name="Google Shape;152;p31"/>
          <p:cNvSpPr txBox="1"/>
          <p:nvPr>
            <p:ph type="title"/>
          </p:nvPr>
        </p:nvSpPr>
        <p:spPr>
          <a:xfrm>
            <a:off x="677100" y="0"/>
            <a:ext cx="6765000" cy="514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b="1" lang="en" sz="4500">
                <a:solidFill>
                  <a:srgbClr val="FFFFFF"/>
                </a:solidFill>
                <a:latin typeface="Wix Madefor Text"/>
                <a:ea typeface="Wix Madefor Text"/>
                <a:cs typeface="Wix Madefor Text"/>
                <a:sym typeface="Wix Madefor Text"/>
              </a:rPr>
              <a:t>Deepen</a:t>
            </a:r>
            <a:endParaRPr b="1" sz="4500">
              <a:solidFill>
                <a:srgbClr val="FFFFFF"/>
              </a:solidFill>
              <a:latin typeface="Wix Madefor Text"/>
              <a:ea typeface="Wix Madefor Text"/>
              <a:cs typeface="Wix Madefor Text"/>
              <a:sym typeface="Wix Madefor Text"/>
            </a:endParaRPr>
          </a:p>
          <a:p>
            <a:pPr indent="0" lvl="0" marL="0" rtl="0" algn="l">
              <a:lnSpc>
                <a:spcPct val="100000"/>
              </a:lnSpc>
              <a:spcBef>
                <a:spcPts val="1000"/>
              </a:spcBef>
              <a:spcAft>
                <a:spcPts val="1000"/>
              </a:spcAft>
              <a:buNone/>
            </a:pPr>
            <a:r>
              <a:rPr lang="en" sz="2000">
                <a:solidFill>
                  <a:srgbClr val="FFFFFF"/>
                </a:solidFill>
                <a:latin typeface="Wix Madefor Text"/>
                <a:ea typeface="Wix Madefor Text"/>
                <a:cs typeface="Wix Madefor Text"/>
                <a:sym typeface="Wix Madefor Text"/>
              </a:rPr>
              <a:t>What is web design and where does it come from?</a:t>
            </a:r>
            <a:endParaRPr sz="2000">
              <a:solidFill>
                <a:srgbClr val="FFFFFF"/>
              </a:solidFill>
              <a:latin typeface="Wix Madefor Text"/>
              <a:ea typeface="Wix Madefor Text"/>
              <a:cs typeface="Wix Madefor Text"/>
              <a:sym typeface="Wix Madefor Text"/>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156" name="Shape 156"/>
        <p:cNvGrpSpPr/>
        <p:nvPr/>
      </p:nvGrpSpPr>
      <p:grpSpPr>
        <a:xfrm>
          <a:off x="0" y="0"/>
          <a:ext cx="0" cy="0"/>
          <a:chOff x="0" y="0"/>
          <a:chExt cx="0" cy="0"/>
        </a:xfrm>
      </p:grpSpPr>
      <p:pic>
        <p:nvPicPr>
          <p:cNvPr id="157" name="Google Shape;157;p32"/>
          <p:cNvPicPr preferRelativeResize="0"/>
          <p:nvPr/>
        </p:nvPicPr>
        <p:blipFill rotWithShape="1">
          <a:blip r:embed="rId3">
            <a:alphaModFix/>
          </a:blip>
          <a:srcRect b="7663" l="0" r="0" t="0"/>
          <a:stretch/>
        </p:blipFill>
        <p:spPr>
          <a:xfrm>
            <a:off x="4003200" y="1428750"/>
            <a:ext cx="4026575" cy="2355225"/>
          </a:xfrm>
          <a:prstGeom prst="rect">
            <a:avLst/>
          </a:prstGeom>
          <a:noFill/>
          <a:ln>
            <a:noFill/>
          </a:ln>
          <a:effectLst>
            <a:outerShdw blurRad="142875" rotWithShape="0" algn="bl" dir="6960000" dist="76200">
              <a:srgbClr val="666666">
                <a:alpha val="19000"/>
              </a:srgbClr>
            </a:outerShdw>
          </a:effectLst>
        </p:spPr>
      </p:pic>
      <p:sp>
        <p:nvSpPr>
          <p:cNvPr id="158" name="Google Shape;158;p32"/>
          <p:cNvSpPr txBox="1"/>
          <p:nvPr>
            <p:ph type="title"/>
          </p:nvPr>
        </p:nvSpPr>
        <p:spPr>
          <a:xfrm>
            <a:off x="470475" y="429825"/>
            <a:ext cx="6897900" cy="1060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3200">
                <a:latin typeface="Wix Madefor Text"/>
                <a:ea typeface="Wix Madefor Text"/>
                <a:cs typeface="Wix Madefor Text"/>
                <a:sym typeface="Wix Madefor Text"/>
              </a:rPr>
              <a:t>Example 1</a:t>
            </a:r>
            <a:endParaRPr b="1" sz="3200">
              <a:latin typeface="Wix Madefor Text"/>
              <a:ea typeface="Wix Madefor Text"/>
              <a:cs typeface="Wix Madefor Text"/>
              <a:sym typeface="Wix Madefor Text"/>
            </a:endParaRPr>
          </a:p>
        </p:txBody>
      </p:sp>
      <p:sp>
        <p:nvSpPr>
          <p:cNvPr id="159" name="Google Shape;159;p32"/>
          <p:cNvSpPr txBox="1"/>
          <p:nvPr/>
        </p:nvSpPr>
        <p:spPr>
          <a:xfrm>
            <a:off x="336475" y="1428750"/>
            <a:ext cx="3194700" cy="3000000"/>
          </a:xfrm>
          <a:prstGeom prst="rect">
            <a:avLst/>
          </a:prstGeom>
          <a:noFill/>
          <a:ln>
            <a:noFill/>
          </a:ln>
        </p:spPr>
        <p:txBody>
          <a:bodyPr anchorCtr="0" anchor="t" bIns="91425" lIns="91425" spcFirstLastPara="1" rIns="91425" wrap="square" tIns="91425">
            <a:noAutofit/>
          </a:bodyPr>
          <a:lstStyle/>
          <a:p>
            <a:pPr indent="-317500" lvl="0" marL="457200" rtl="0" algn="l">
              <a:lnSpc>
                <a:spcPct val="130000"/>
              </a:lnSpc>
              <a:spcBef>
                <a:spcPts val="1000"/>
              </a:spcBef>
              <a:spcAft>
                <a:spcPts val="0"/>
              </a:spcAft>
              <a:buSzPts val="1400"/>
              <a:buFont typeface="Wix Madefor Text"/>
              <a:buChar char="●"/>
            </a:pPr>
            <a:r>
              <a:rPr lang="en">
                <a:latin typeface="Wix Madefor Text"/>
                <a:ea typeface="Wix Madefor Text"/>
                <a:cs typeface="Wix Madefor Text"/>
                <a:sym typeface="Wix Madefor Text"/>
              </a:rPr>
              <a:t>How does this website tell its story through design? </a:t>
            </a:r>
            <a:endParaRPr>
              <a:latin typeface="Wix Madefor Text"/>
              <a:ea typeface="Wix Madefor Text"/>
              <a:cs typeface="Wix Madefor Text"/>
              <a:sym typeface="Wix Madefor Text"/>
            </a:endParaRPr>
          </a:p>
          <a:p>
            <a:pPr indent="-317500" lvl="0" marL="457200" rtl="0" algn="l">
              <a:lnSpc>
                <a:spcPct val="130000"/>
              </a:lnSpc>
              <a:spcBef>
                <a:spcPts val="1000"/>
              </a:spcBef>
              <a:spcAft>
                <a:spcPts val="0"/>
              </a:spcAft>
              <a:buSzPts val="1400"/>
              <a:buFont typeface="Wix Madefor Text"/>
              <a:buChar char="●"/>
            </a:pPr>
            <a:r>
              <a:rPr lang="en">
                <a:latin typeface="Wix Madefor Text"/>
                <a:ea typeface="Wix Madefor Text"/>
                <a:cs typeface="Wix Madefor Text"/>
                <a:sym typeface="Wix Madefor Text"/>
              </a:rPr>
              <a:t>Why do you think the web designer made these choices?</a:t>
            </a:r>
            <a:endParaRPr>
              <a:latin typeface="Wix Madefor Text"/>
              <a:ea typeface="Wix Madefor Text"/>
              <a:cs typeface="Wix Madefor Text"/>
              <a:sym typeface="Wix Madefor Text"/>
            </a:endParaRPr>
          </a:p>
          <a:p>
            <a:pPr indent="-317500" lvl="0" marL="457200" rtl="0" algn="l">
              <a:lnSpc>
                <a:spcPct val="130000"/>
              </a:lnSpc>
              <a:spcBef>
                <a:spcPts val="1000"/>
              </a:spcBef>
              <a:spcAft>
                <a:spcPts val="0"/>
              </a:spcAft>
              <a:buSzPts val="1400"/>
              <a:buFont typeface="Wix Madefor Text"/>
              <a:buChar char="●"/>
            </a:pPr>
            <a:r>
              <a:rPr lang="en">
                <a:latin typeface="Wix Madefor Text"/>
                <a:ea typeface="Wix Madefor Text"/>
                <a:cs typeface="Wix Madefor Text"/>
                <a:sym typeface="Wix Madefor Text"/>
              </a:rPr>
              <a:t>What makes this “good” design?</a:t>
            </a:r>
            <a:endParaRPr/>
          </a:p>
        </p:txBody>
      </p:sp>
      <p:pic>
        <p:nvPicPr>
          <p:cNvPr id="160" name="Google Shape;160;p32" title="9c4cd7dae6a07f91e59fe539e966effe.gif">
            <a:hlinkClick r:id="rId4"/>
          </p:cNvPr>
          <p:cNvPicPr preferRelativeResize="0"/>
          <p:nvPr/>
        </p:nvPicPr>
        <p:blipFill>
          <a:blip r:embed="rId5">
            <a:alphaModFix/>
          </a:blip>
          <a:stretch>
            <a:fillRect/>
          </a:stretch>
        </p:blipFill>
        <p:spPr>
          <a:xfrm>
            <a:off x="4003200" y="1542525"/>
            <a:ext cx="4026574" cy="2241455"/>
          </a:xfrm>
          <a:prstGeom prst="rect">
            <a:avLst/>
          </a:prstGeom>
          <a:noFill/>
          <a:ln>
            <a:noFill/>
          </a:ln>
        </p:spPr>
      </p:pic>
      <p:sp>
        <p:nvSpPr>
          <p:cNvPr id="161" name="Google Shape;161;p32"/>
          <p:cNvSpPr txBox="1"/>
          <p:nvPr/>
        </p:nvSpPr>
        <p:spPr>
          <a:xfrm>
            <a:off x="4003200" y="4003800"/>
            <a:ext cx="3194700" cy="360300"/>
          </a:xfrm>
          <a:prstGeom prst="rect">
            <a:avLst/>
          </a:prstGeom>
          <a:noFill/>
          <a:ln>
            <a:noFill/>
          </a:ln>
        </p:spPr>
        <p:txBody>
          <a:bodyPr anchorCtr="0" anchor="t" bIns="91425" lIns="91425" spcFirstLastPara="1" rIns="91425" wrap="square" tIns="91425">
            <a:noAutofit/>
          </a:bodyPr>
          <a:lstStyle/>
          <a:p>
            <a:pPr indent="0" lvl="0" marL="0" rtl="0" algn="l">
              <a:lnSpc>
                <a:spcPct val="130000"/>
              </a:lnSpc>
              <a:spcBef>
                <a:spcPts val="0"/>
              </a:spcBef>
              <a:spcAft>
                <a:spcPts val="0"/>
              </a:spcAft>
              <a:buNone/>
            </a:pPr>
            <a:r>
              <a:rPr i="1" lang="en" sz="1000">
                <a:latin typeface="Wix Madefor Text"/>
                <a:ea typeface="Wix Madefor Text"/>
                <a:cs typeface="Wix Madefor Text"/>
                <a:sym typeface="Wix Madefor Text"/>
              </a:rPr>
              <a:t>Note: This is a Wix Template site</a:t>
            </a:r>
            <a:endParaRPr i="1" sz="1000"/>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165" name="Shape 165"/>
        <p:cNvGrpSpPr/>
        <p:nvPr/>
      </p:nvGrpSpPr>
      <p:grpSpPr>
        <a:xfrm>
          <a:off x="0" y="0"/>
          <a:ext cx="0" cy="0"/>
          <a:chOff x="0" y="0"/>
          <a:chExt cx="0" cy="0"/>
        </a:xfrm>
      </p:grpSpPr>
      <p:pic>
        <p:nvPicPr>
          <p:cNvPr id="166" name="Google Shape;166;p33"/>
          <p:cNvPicPr preferRelativeResize="0"/>
          <p:nvPr/>
        </p:nvPicPr>
        <p:blipFill rotWithShape="1">
          <a:blip r:embed="rId3">
            <a:alphaModFix/>
          </a:blip>
          <a:srcRect b="8966" l="0" r="0" t="0"/>
          <a:stretch/>
        </p:blipFill>
        <p:spPr>
          <a:xfrm>
            <a:off x="3809300" y="1428750"/>
            <a:ext cx="4181501" cy="2348000"/>
          </a:xfrm>
          <a:prstGeom prst="rect">
            <a:avLst/>
          </a:prstGeom>
          <a:noFill/>
          <a:ln>
            <a:noFill/>
          </a:ln>
          <a:effectLst>
            <a:outerShdw blurRad="142875" rotWithShape="0" algn="bl" dir="6960000" dist="76200">
              <a:srgbClr val="666666">
                <a:alpha val="19000"/>
              </a:srgbClr>
            </a:outerShdw>
          </a:effectLst>
        </p:spPr>
      </p:pic>
      <p:sp>
        <p:nvSpPr>
          <p:cNvPr id="167" name="Google Shape;167;p33"/>
          <p:cNvSpPr txBox="1"/>
          <p:nvPr>
            <p:ph type="title"/>
          </p:nvPr>
        </p:nvSpPr>
        <p:spPr>
          <a:xfrm>
            <a:off x="470475" y="429825"/>
            <a:ext cx="7520400" cy="1060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3200">
                <a:latin typeface="Wix Madefor Text"/>
                <a:ea typeface="Wix Madefor Text"/>
                <a:cs typeface="Wix Madefor Text"/>
                <a:sym typeface="Wix Madefor Text"/>
              </a:rPr>
              <a:t>Example 2 </a:t>
            </a:r>
            <a:endParaRPr b="1" sz="3200">
              <a:latin typeface="Wix Madefor Text"/>
              <a:ea typeface="Wix Madefor Text"/>
              <a:cs typeface="Wix Madefor Text"/>
              <a:sym typeface="Wix Madefor Text"/>
            </a:endParaRPr>
          </a:p>
        </p:txBody>
      </p:sp>
      <p:sp>
        <p:nvSpPr>
          <p:cNvPr id="168" name="Google Shape;168;p33"/>
          <p:cNvSpPr txBox="1"/>
          <p:nvPr/>
        </p:nvSpPr>
        <p:spPr>
          <a:xfrm>
            <a:off x="336475" y="1428750"/>
            <a:ext cx="3194700" cy="3000000"/>
          </a:xfrm>
          <a:prstGeom prst="rect">
            <a:avLst/>
          </a:prstGeom>
          <a:noFill/>
          <a:ln>
            <a:noFill/>
          </a:ln>
        </p:spPr>
        <p:txBody>
          <a:bodyPr anchorCtr="0" anchor="t" bIns="91425" lIns="91425" spcFirstLastPara="1" rIns="91425" wrap="square" tIns="91425">
            <a:noAutofit/>
          </a:bodyPr>
          <a:lstStyle/>
          <a:p>
            <a:pPr indent="-317500" lvl="0" marL="457200" rtl="0" algn="l">
              <a:lnSpc>
                <a:spcPct val="130000"/>
              </a:lnSpc>
              <a:spcBef>
                <a:spcPts val="1000"/>
              </a:spcBef>
              <a:spcAft>
                <a:spcPts val="0"/>
              </a:spcAft>
              <a:buSzPts val="1400"/>
              <a:buFont typeface="Wix Madefor Text"/>
              <a:buChar char="●"/>
            </a:pPr>
            <a:r>
              <a:rPr lang="en">
                <a:latin typeface="Wix Madefor Text"/>
                <a:ea typeface="Wix Madefor Text"/>
                <a:cs typeface="Wix Madefor Text"/>
                <a:sym typeface="Wix Madefor Text"/>
              </a:rPr>
              <a:t>How does this website tell its story through design? </a:t>
            </a:r>
            <a:endParaRPr>
              <a:latin typeface="Wix Madefor Text"/>
              <a:ea typeface="Wix Madefor Text"/>
              <a:cs typeface="Wix Madefor Text"/>
              <a:sym typeface="Wix Madefor Text"/>
            </a:endParaRPr>
          </a:p>
          <a:p>
            <a:pPr indent="-317500" lvl="0" marL="457200" rtl="0" algn="l">
              <a:lnSpc>
                <a:spcPct val="130000"/>
              </a:lnSpc>
              <a:spcBef>
                <a:spcPts val="1000"/>
              </a:spcBef>
              <a:spcAft>
                <a:spcPts val="0"/>
              </a:spcAft>
              <a:buSzPts val="1400"/>
              <a:buFont typeface="Wix Madefor Text"/>
              <a:buChar char="●"/>
            </a:pPr>
            <a:r>
              <a:rPr lang="en">
                <a:latin typeface="Wix Madefor Text"/>
                <a:ea typeface="Wix Madefor Text"/>
                <a:cs typeface="Wix Madefor Text"/>
                <a:sym typeface="Wix Madefor Text"/>
              </a:rPr>
              <a:t>Why do you think the web designer made these choices?</a:t>
            </a:r>
            <a:endParaRPr>
              <a:latin typeface="Wix Madefor Text"/>
              <a:ea typeface="Wix Madefor Text"/>
              <a:cs typeface="Wix Madefor Text"/>
              <a:sym typeface="Wix Madefor Text"/>
            </a:endParaRPr>
          </a:p>
          <a:p>
            <a:pPr indent="-317500" lvl="0" marL="457200" rtl="0" algn="l">
              <a:lnSpc>
                <a:spcPct val="130000"/>
              </a:lnSpc>
              <a:spcBef>
                <a:spcPts val="1000"/>
              </a:spcBef>
              <a:spcAft>
                <a:spcPts val="0"/>
              </a:spcAft>
              <a:buSzPts val="1400"/>
              <a:buFont typeface="Wix Madefor Text"/>
              <a:buChar char="●"/>
            </a:pPr>
            <a:r>
              <a:rPr lang="en">
                <a:latin typeface="Wix Madefor Text"/>
                <a:ea typeface="Wix Madefor Text"/>
                <a:cs typeface="Wix Madefor Text"/>
                <a:sym typeface="Wix Madefor Text"/>
              </a:rPr>
              <a:t>What makes this “good” design?</a:t>
            </a:r>
            <a:endParaRPr/>
          </a:p>
        </p:txBody>
      </p:sp>
      <p:pic>
        <p:nvPicPr>
          <p:cNvPr id="169" name="Google Shape;169;p33" title="a6a5aad20fada83f0890bdf863dba134.gif">
            <a:hlinkClick r:id="rId4"/>
          </p:cNvPr>
          <p:cNvPicPr preferRelativeResize="0"/>
          <p:nvPr/>
        </p:nvPicPr>
        <p:blipFill>
          <a:blip r:embed="rId5">
            <a:alphaModFix/>
          </a:blip>
          <a:stretch>
            <a:fillRect/>
          </a:stretch>
        </p:blipFill>
        <p:spPr>
          <a:xfrm>
            <a:off x="3809300" y="1546600"/>
            <a:ext cx="4181501" cy="2230140"/>
          </a:xfrm>
          <a:prstGeom prst="rect">
            <a:avLst/>
          </a:prstGeom>
          <a:noFill/>
          <a:ln>
            <a:noFill/>
          </a:ln>
        </p:spPr>
      </p:pic>
      <p:sp>
        <p:nvSpPr>
          <p:cNvPr id="170" name="Google Shape;170;p33"/>
          <p:cNvSpPr txBox="1"/>
          <p:nvPr/>
        </p:nvSpPr>
        <p:spPr>
          <a:xfrm>
            <a:off x="3809300" y="4003800"/>
            <a:ext cx="3194700" cy="360300"/>
          </a:xfrm>
          <a:prstGeom prst="rect">
            <a:avLst/>
          </a:prstGeom>
          <a:noFill/>
          <a:ln>
            <a:noFill/>
          </a:ln>
        </p:spPr>
        <p:txBody>
          <a:bodyPr anchorCtr="0" anchor="t" bIns="91425" lIns="91425" spcFirstLastPara="1" rIns="91425" wrap="square" tIns="91425">
            <a:noAutofit/>
          </a:bodyPr>
          <a:lstStyle/>
          <a:p>
            <a:pPr indent="0" lvl="0" marL="0" rtl="0" algn="l">
              <a:lnSpc>
                <a:spcPct val="130000"/>
              </a:lnSpc>
              <a:spcBef>
                <a:spcPts val="0"/>
              </a:spcBef>
              <a:spcAft>
                <a:spcPts val="0"/>
              </a:spcAft>
              <a:buNone/>
            </a:pPr>
            <a:r>
              <a:rPr i="1" lang="en" sz="1000">
                <a:latin typeface="Wix Madefor Text"/>
                <a:ea typeface="Wix Madefor Text"/>
                <a:cs typeface="Wix Madefor Text"/>
                <a:sym typeface="Wix Madefor Text"/>
              </a:rPr>
              <a:t>Note: This is a Wix Studio Template site</a:t>
            </a:r>
            <a:endParaRPr i="1" sz="1000"/>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174" name="Shape 174"/>
        <p:cNvGrpSpPr/>
        <p:nvPr/>
      </p:nvGrpSpPr>
      <p:grpSpPr>
        <a:xfrm>
          <a:off x="0" y="0"/>
          <a:ext cx="0" cy="0"/>
          <a:chOff x="0" y="0"/>
          <a:chExt cx="0" cy="0"/>
        </a:xfrm>
      </p:grpSpPr>
      <p:pic>
        <p:nvPicPr>
          <p:cNvPr id="175" name="Google Shape;175;p34"/>
          <p:cNvPicPr preferRelativeResize="0"/>
          <p:nvPr/>
        </p:nvPicPr>
        <p:blipFill rotWithShape="1">
          <a:blip r:embed="rId3">
            <a:alphaModFix/>
          </a:blip>
          <a:srcRect b="1117" l="0" r="0" t="0"/>
          <a:stretch/>
        </p:blipFill>
        <p:spPr>
          <a:xfrm>
            <a:off x="3809375" y="1592050"/>
            <a:ext cx="4181501" cy="2309725"/>
          </a:xfrm>
          <a:prstGeom prst="rect">
            <a:avLst/>
          </a:prstGeom>
          <a:noFill/>
          <a:ln>
            <a:noFill/>
          </a:ln>
          <a:effectLst>
            <a:outerShdw blurRad="142875" rotWithShape="0" algn="bl" dir="6960000" dist="76200">
              <a:srgbClr val="666666">
                <a:alpha val="19000"/>
              </a:srgbClr>
            </a:outerShdw>
          </a:effectLst>
        </p:spPr>
      </p:pic>
      <p:sp>
        <p:nvSpPr>
          <p:cNvPr id="176" name="Google Shape;176;p34"/>
          <p:cNvSpPr txBox="1"/>
          <p:nvPr>
            <p:ph type="title"/>
          </p:nvPr>
        </p:nvSpPr>
        <p:spPr>
          <a:xfrm>
            <a:off x="470475" y="429825"/>
            <a:ext cx="7520400" cy="1060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3200">
                <a:latin typeface="Wix Madefor Text"/>
                <a:ea typeface="Wix Madefor Text"/>
                <a:cs typeface="Wix Madefor Text"/>
                <a:sym typeface="Wix Madefor Text"/>
              </a:rPr>
              <a:t>Example 3: Community Talks</a:t>
            </a:r>
            <a:endParaRPr b="1" sz="3200">
              <a:latin typeface="Wix Madefor Text"/>
              <a:ea typeface="Wix Madefor Text"/>
              <a:cs typeface="Wix Madefor Text"/>
              <a:sym typeface="Wix Madefor Text"/>
            </a:endParaRPr>
          </a:p>
        </p:txBody>
      </p:sp>
      <p:sp>
        <p:nvSpPr>
          <p:cNvPr id="177" name="Google Shape;177;p34"/>
          <p:cNvSpPr txBox="1"/>
          <p:nvPr/>
        </p:nvSpPr>
        <p:spPr>
          <a:xfrm>
            <a:off x="336475" y="1428750"/>
            <a:ext cx="3194700" cy="3000000"/>
          </a:xfrm>
          <a:prstGeom prst="rect">
            <a:avLst/>
          </a:prstGeom>
          <a:noFill/>
          <a:ln>
            <a:noFill/>
          </a:ln>
        </p:spPr>
        <p:txBody>
          <a:bodyPr anchorCtr="0" anchor="t" bIns="91425" lIns="91425" spcFirstLastPara="1" rIns="91425" wrap="square" tIns="91425">
            <a:noAutofit/>
          </a:bodyPr>
          <a:lstStyle/>
          <a:p>
            <a:pPr indent="-317500" lvl="0" marL="457200" rtl="0" algn="l">
              <a:lnSpc>
                <a:spcPct val="130000"/>
              </a:lnSpc>
              <a:spcBef>
                <a:spcPts val="1000"/>
              </a:spcBef>
              <a:spcAft>
                <a:spcPts val="0"/>
              </a:spcAft>
              <a:buSzPts val="1400"/>
              <a:buFont typeface="Wix Madefor Text"/>
              <a:buChar char="●"/>
            </a:pPr>
            <a:r>
              <a:rPr lang="en">
                <a:latin typeface="Wix Madefor Text"/>
                <a:ea typeface="Wix Madefor Text"/>
                <a:cs typeface="Wix Madefor Text"/>
                <a:sym typeface="Wix Madefor Text"/>
              </a:rPr>
              <a:t>How does this website tell its story through design? </a:t>
            </a:r>
            <a:endParaRPr>
              <a:latin typeface="Wix Madefor Text"/>
              <a:ea typeface="Wix Madefor Text"/>
              <a:cs typeface="Wix Madefor Text"/>
              <a:sym typeface="Wix Madefor Text"/>
            </a:endParaRPr>
          </a:p>
          <a:p>
            <a:pPr indent="-317500" lvl="0" marL="457200" rtl="0" algn="l">
              <a:lnSpc>
                <a:spcPct val="130000"/>
              </a:lnSpc>
              <a:spcBef>
                <a:spcPts val="1000"/>
              </a:spcBef>
              <a:spcAft>
                <a:spcPts val="0"/>
              </a:spcAft>
              <a:buSzPts val="1400"/>
              <a:buFont typeface="Wix Madefor Text"/>
              <a:buChar char="●"/>
            </a:pPr>
            <a:r>
              <a:rPr lang="en">
                <a:latin typeface="Wix Madefor Text"/>
                <a:ea typeface="Wix Madefor Text"/>
                <a:cs typeface="Wix Madefor Text"/>
                <a:sym typeface="Wix Madefor Text"/>
              </a:rPr>
              <a:t>Why do you think the web designer made these choices?</a:t>
            </a:r>
            <a:endParaRPr>
              <a:latin typeface="Wix Madefor Text"/>
              <a:ea typeface="Wix Madefor Text"/>
              <a:cs typeface="Wix Madefor Text"/>
              <a:sym typeface="Wix Madefor Text"/>
            </a:endParaRPr>
          </a:p>
          <a:p>
            <a:pPr indent="-317500" lvl="0" marL="457200" rtl="0" algn="l">
              <a:lnSpc>
                <a:spcPct val="130000"/>
              </a:lnSpc>
              <a:spcBef>
                <a:spcPts val="1000"/>
              </a:spcBef>
              <a:spcAft>
                <a:spcPts val="0"/>
              </a:spcAft>
              <a:buSzPts val="1400"/>
              <a:buFont typeface="Wix Madefor Text"/>
              <a:buChar char="●"/>
            </a:pPr>
            <a:r>
              <a:rPr lang="en">
                <a:latin typeface="Wix Madefor Text"/>
                <a:ea typeface="Wix Madefor Text"/>
                <a:cs typeface="Wix Madefor Text"/>
                <a:sym typeface="Wix Madefor Text"/>
              </a:rPr>
              <a:t>What makes this “good” design?</a:t>
            </a:r>
            <a:endParaRPr/>
          </a:p>
        </p:txBody>
      </p:sp>
      <p:pic>
        <p:nvPicPr>
          <p:cNvPr id="178" name="Google Shape;178;p34">
            <a:hlinkClick r:id="rId4"/>
          </p:cNvPr>
          <p:cNvPicPr preferRelativeResize="0"/>
          <p:nvPr/>
        </p:nvPicPr>
        <p:blipFill>
          <a:blip r:embed="rId5">
            <a:alphaModFix/>
          </a:blip>
          <a:stretch>
            <a:fillRect/>
          </a:stretch>
        </p:blipFill>
        <p:spPr>
          <a:xfrm>
            <a:off x="3809375" y="1700151"/>
            <a:ext cx="4181499" cy="2201634"/>
          </a:xfrm>
          <a:prstGeom prst="rect">
            <a:avLst/>
          </a:prstGeom>
          <a:noFill/>
          <a:ln>
            <a:noFill/>
          </a:ln>
        </p:spPr>
      </p:pic>
      <p:sp>
        <p:nvSpPr>
          <p:cNvPr id="179" name="Google Shape;179;p34"/>
          <p:cNvSpPr txBox="1"/>
          <p:nvPr/>
        </p:nvSpPr>
        <p:spPr>
          <a:xfrm>
            <a:off x="3809375" y="4003800"/>
            <a:ext cx="3194700" cy="360300"/>
          </a:xfrm>
          <a:prstGeom prst="rect">
            <a:avLst/>
          </a:prstGeom>
          <a:noFill/>
          <a:ln>
            <a:noFill/>
          </a:ln>
        </p:spPr>
        <p:txBody>
          <a:bodyPr anchorCtr="0" anchor="t" bIns="91425" lIns="91425" spcFirstLastPara="1" rIns="91425" wrap="square" tIns="91425">
            <a:noAutofit/>
          </a:bodyPr>
          <a:lstStyle/>
          <a:p>
            <a:pPr indent="0" lvl="0" marL="0" rtl="0" algn="l">
              <a:lnSpc>
                <a:spcPct val="130000"/>
              </a:lnSpc>
              <a:spcBef>
                <a:spcPts val="0"/>
              </a:spcBef>
              <a:spcAft>
                <a:spcPts val="0"/>
              </a:spcAft>
              <a:buNone/>
            </a:pPr>
            <a:r>
              <a:rPr i="1" lang="en" sz="1000">
                <a:latin typeface="Wix Madefor Text"/>
                <a:ea typeface="Wix Madefor Text"/>
                <a:cs typeface="Wix Madefor Text"/>
                <a:sym typeface="Wix Madefor Text"/>
              </a:rPr>
              <a:t>Note: This is a Wix Template site</a:t>
            </a:r>
            <a:endParaRPr i="1" sz="1000"/>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1F77FF"/>
        </a:solidFill>
      </p:bgPr>
    </p:bg>
    <p:spTree>
      <p:nvGrpSpPr>
        <p:cNvPr id="183" name="Shape 183"/>
        <p:cNvGrpSpPr/>
        <p:nvPr/>
      </p:nvGrpSpPr>
      <p:grpSpPr>
        <a:xfrm>
          <a:off x="0" y="0"/>
          <a:ext cx="0" cy="0"/>
          <a:chOff x="0" y="0"/>
          <a:chExt cx="0" cy="0"/>
        </a:xfrm>
      </p:grpSpPr>
      <p:sp>
        <p:nvSpPr>
          <p:cNvPr id="184" name="Google Shape;184;p35"/>
          <p:cNvSpPr txBox="1"/>
          <p:nvPr>
            <p:ph type="title"/>
          </p:nvPr>
        </p:nvSpPr>
        <p:spPr>
          <a:xfrm>
            <a:off x="677100" y="0"/>
            <a:ext cx="6991800" cy="514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b="1" lang="en" sz="4800">
                <a:solidFill>
                  <a:srgbClr val="FFFFFF"/>
                </a:solidFill>
                <a:latin typeface="Wix Madefor Text"/>
                <a:ea typeface="Wix Madefor Text"/>
                <a:cs typeface="Wix Madefor Text"/>
                <a:sym typeface="Wix Madefor Text"/>
              </a:rPr>
              <a:t>Share &amp; Reflect</a:t>
            </a:r>
            <a:endParaRPr b="1" sz="4800">
              <a:solidFill>
                <a:srgbClr val="FFFFFF"/>
              </a:solidFill>
              <a:latin typeface="Wix Madefor Text"/>
              <a:ea typeface="Wix Madefor Text"/>
              <a:cs typeface="Wix Madefor Text"/>
              <a:sym typeface="Wix Madefor Text"/>
            </a:endParaRPr>
          </a:p>
          <a:p>
            <a:pPr indent="0" lvl="0" marL="0" rtl="0" algn="l">
              <a:spcBef>
                <a:spcPts val="1000"/>
              </a:spcBef>
              <a:spcAft>
                <a:spcPts val="1000"/>
              </a:spcAft>
              <a:buNone/>
            </a:pPr>
            <a:r>
              <a:rPr lang="en" sz="2400">
                <a:solidFill>
                  <a:srgbClr val="FFFFFF"/>
                </a:solidFill>
                <a:latin typeface="Wix Madefor Text"/>
                <a:ea typeface="Wix Madefor Text"/>
                <a:cs typeface="Wix Madefor Text"/>
                <a:sym typeface="Wix Madefor Text"/>
              </a:rPr>
              <a:t>How might you design a website?</a:t>
            </a:r>
            <a:endParaRPr sz="2400">
              <a:solidFill>
                <a:srgbClr val="FFFFFF"/>
              </a:solidFill>
              <a:latin typeface="Wix Madefor Text"/>
              <a:ea typeface="Wix Madefor Text"/>
              <a:cs typeface="Wix Madefor Text"/>
              <a:sym typeface="Wix Madefor Text"/>
            </a:endParaRPr>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32B777"/>
        </a:solidFill>
      </p:bgPr>
    </p:bg>
    <p:spTree>
      <p:nvGrpSpPr>
        <p:cNvPr id="188" name="Shape 188"/>
        <p:cNvGrpSpPr/>
        <p:nvPr/>
      </p:nvGrpSpPr>
      <p:grpSpPr>
        <a:xfrm>
          <a:off x="0" y="0"/>
          <a:ext cx="0" cy="0"/>
          <a:chOff x="0" y="0"/>
          <a:chExt cx="0" cy="0"/>
        </a:xfrm>
      </p:grpSpPr>
      <p:sp>
        <p:nvSpPr>
          <p:cNvPr id="189" name="Google Shape;189;p36"/>
          <p:cNvSpPr txBox="1"/>
          <p:nvPr/>
        </p:nvSpPr>
        <p:spPr>
          <a:xfrm>
            <a:off x="980825" y="0"/>
            <a:ext cx="6601800" cy="5143500"/>
          </a:xfrm>
          <a:prstGeom prst="rect">
            <a:avLst/>
          </a:prstGeom>
          <a:noFill/>
          <a:ln>
            <a:noFill/>
          </a:ln>
        </p:spPr>
        <p:txBody>
          <a:bodyPr anchorCtr="0" anchor="ctr" bIns="130025" lIns="130025" spcFirstLastPara="1" rIns="130025" wrap="square" tIns="130025">
            <a:noAutofit/>
          </a:bodyPr>
          <a:lstStyle/>
          <a:p>
            <a:pPr indent="0" lvl="0" marL="0" rtl="0" algn="ctr">
              <a:lnSpc>
                <a:spcPct val="100000"/>
              </a:lnSpc>
              <a:spcBef>
                <a:spcPts val="0"/>
              </a:spcBef>
              <a:spcAft>
                <a:spcPts val="0"/>
              </a:spcAft>
              <a:buNone/>
            </a:pPr>
            <a:r>
              <a:rPr b="1" lang="en" sz="3200">
                <a:solidFill>
                  <a:srgbClr val="FFFFFF"/>
                </a:solidFill>
                <a:latin typeface="Wix Madefor Text"/>
                <a:ea typeface="Wix Madefor Text"/>
                <a:cs typeface="Wix Madefor Text"/>
                <a:sym typeface="Wix Madefor Text"/>
              </a:rPr>
              <a:t>In this course, you’ll be creating a final project.</a:t>
            </a:r>
            <a:endParaRPr b="1" sz="3200">
              <a:solidFill>
                <a:srgbClr val="FFFFFF"/>
              </a:solidFill>
              <a:latin typeface="Wix Madefor Text"/>
              <a:ea typeface="Wix Madefor Text"/>
              <a:cs typeface="Wix Madefor Text"/>
              <a:sym typeface="Wix Madefor Text"/>
            </a:endParaRPr>
          </a:p>
          <a:p>
            <a:pPr indent="0" lvl="0" marL="0" rtl="0" algn="ctr">
              <a:lnSpc>
                <a:spcPct val="100000"/>
              </a:lnSpc>
              <a:spcBef>
                <a:spcPts val="0"/>
              </a:spcBef>
              <a:spcAft>
                <a:spcPts val="0"/>
              </a:spcAft>
              <a:buNone/>
            </a:pPr>
            <a:r>
              <a:t/>
            </a:r>
            <a:endParaRPr b="1" sz="3200">
              <a:solidFill>
                <a:srgbClr val="FFFFFF"/>
              </a:solidFill>
              <a:latin typeface="Wix Madefor Text"/>
              <a:ea typeface="Wix Madefor Text"/>
              <a:cs typeface="Wix Madefor Text"/>
              <a:sym typeface="Wix Madefor Text"/>
            </a:endParaRPr>
          </a:p>
          <a:p>
            <a:pPr indent="0" lvl="0" marL="0" rtl="0" algn="ctr">
              <a:lnSpc>
                <a:spcPct val="100000"/>
              </a:lnSpc>
              <a:spcBef>
                <a:spcPts val="0"/>
              </a:spcBef>
              <a:spcAft>
                <a:spcPts val="0"/>
              </a:spcAft>
              <a:buNone/>
            </a:pPr>
            <a:r>
              <a:rPr b="1" lang="en" sz="3200">
                <a:solidFill>
                  <a:srgbClr val="FFFFFF"/>
                </a:solidFill>
                <a:latin typeface="Wix Madefor Text"/>
                <a:ea typeface="Wix Madefor Text"/>
                <a:cs typeface="Wix Madefor Text"/>
                <a:sym typeface="Wix Madefor Text"/>
              </a:rPr>
              <a:t>What will your website be about? What’s the story you want to tell?</a:t>
            </a:r>
            <a:endParaRPr b="1" sz="3200">
              <a:solidFill>
                <a:srgbClr val="FFFFFF"/>
              </a:solidFill>
              <a:latin typeface="Wix Madefor Text"/>
              <a:ea typeface="Wix Madefor Text"/>
              <a:cs typeface="Wix Madefor Text"/>
              <a:sym typeface="Wix Madefor Text"/>
            </a:endParaRPr>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193" name="Shape 193"/>
        <p:cNvGrpSpPr/>
        <p:nvPr/>
      </p:nvGrpSpPr>
      <p:grpSpPr>
        <a:xfrm>
          <a:off x="0" y="0"/>
          <a:ext cx="0" cy="0"/>
          <a:chOff x="0" y="0"/>
          <a:chExt cx="0" cy="0"/>
        </a:xfrm>
      </p:grpSpPr>
      <p:sp>
        <p:nvSpPr>
          <p:cNvPr id="194" name="Google Shape;194;p37"/>
          <p:cNvSpPr txBox="1"/>
          <p:nvPr>
            <p:ph type="title"/>
          </p:nvPr>
        </p:nvSpPr>
        <p:spPr>
          <a:xfrm>
            <a:off x="491775" y="594075"/>
            <a:ext cx="5329200" cy="572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3200">
                <a:latin typeface="Wix Madefor Text"/>
                <a:ea typeface="Wix Madefor Text"/>
                <a:cs typeface="Wix Madefor Text"/>
                <a:sym typeface="Wix Madefor Text"/>
              </a:rPr>
              <a:t>Final project ideas</a:t>
            </a:r>
            <a:endParaRPr b="1" sz="3200">
              <a:latin typeface="Wix Madefor Text"/>
              <a:ea typeface="Wix Madefor Text"/>
              <a:cs typeface="Wix Madefor Text"/>
              <a:sym typeface="Wix Madefor Text"/>
            </a:endParaRPr>
          </a:p>
        </p:txBody>
      </p:sp>
      <p:sp>
        <p:nvSpPr>
          <p:cNvPr id="195" name="Google Shape;195;p37"/>
          <p:cNvSpPr txBox="1"/>
          <p:nvPr/>
        </p:nvSpPr>
        <p:spPr>
          <a:xfrm>
            <a:off x="491775" y="1454400"/>
            <a:ext cx="7631700" cy="3158400"/>
          </a:xfrm>
          <a:prstGeom prst="rect">
            <a:avLst/>
          </a:prstGeom>
          <a:noFill/>
          <a:ln>
            <a:noFill/>
          </a:ln>
        </p:spPr>
        <p:txBody>
          <a:bodyPr anchorCtr="0" anchor="t" bIns="91425" lIns="91425" spcFirstLastPara="1" rIns="91425" wrap="square" tIns="91425">
            <a:noAutofit/>
          </a:bodyPr>
          <a:lstStyle/>
          <a:p>
            <a:pPr indent="-317500" lvl="0" marL="457200" rtl="0" algn="l">
              <a:lnSpc>
                <a:spcPct val="130000"/>
              </a:lnSpc>
              <a:spcBef>
                <a:spcPts val="0"/>
              </a:spcBef>
              <a:spcAft>
                <a:spcPts val="0"/>
              </a:spcAft>
              <a:buSzPts val="1400"/>
              <a:buFont typeface="Wix Madefor Text"/>
              <a:buAutoNum type="arabicPeriod"/>
            </a:pPr>
            <a:r>
              <a:rPr b="1" lang="en">
                <a:latin typeface="Wix Madefor Text"/>
                <a:ea typeface="Wix Madefor Text"/>
                <a:cs typeface="Wix Madefor Text"/>
                <a:sym typeface="Wix Madefor Text"/>
              </a:rPr>
              <a:t>Self: </a:t>
            </a:r>
            <a:r>
              <a:rPr lang="en">
                <a:latin typeface="Wix Madefor Text"/>
                <a:ea typeface="Wix Madefor Text"/>
                <a:cs typeface="Wix Madefor Text"/>
                <a:sym typeface="Wix Madefor Text"/>
              </a:rPr>
              <a:t>Create a portfolio site for your projects</a:t>
            </a:r>
            <a:endParaRPr>
              <a:latin typeface="Wix Madefor Text"/>
              <a:ea typeface="Wix Madefor Text"/>
              <a:cs typeface="Wix Madefor Text"/>
              <a:sym typeface="Wix Madefor Text"/>
            </a:endParaRPr>
          </a:p>
          <a:p>
            <a:pPr indent="-317500" lvl="0" marL="457200" rtl="0" algn="l">
              <a:lnSpc>
                <a:spcPct val="130000"/>
              </a:lnSpc>
              <a:spcBef>
                <a:spcPts val="1000"/>
              </a:spcBef>
              <a:spcAft>
                <a:spcPts val="0"/>
              </a:spcAft>
              <a:buSzPts val="1400"/>
              <a:buFont typeface="Wix Madefor Text"/>
              <a:buAutoNum type="arabicPeriod"/>
            </a:pPr>
            <a:r>
              <a:rPr b="1" lang="en">
                <a:latin typeface="Wix Madefor Text"/>
                <a:ea typeface="Wix Madefor Text"/>
                <a:cs typeface="Wix Madefor Text"/>
                <a:sym typeface="Wix Madefor Text"/>
              </a:rPr>
              <a:t>Documentation site: </a:t>
            </a:r>
            <a:r>
              <a:rPr lang="en">
                <a:latin typeface="Wix Madefor Text"/>
                <a:ea typeface="Wix Madefor Text"/>
                <a:cs typeface="Wix Madefor Text"/>
                <a:sym typeface="Wix Madefor Text"/>
              </a:rPr>
              <a:t>Create a website that documents your process for a project</a:t>
            </a:r>
            <a:endParaRPr>
              <a:latin typeface="Wix Madefor Text"/>
              <a:ea typeface="Wix Madefor Text"/>
              <a:cs typeface="Wix Madefor Text"/>
              <a:sym typeface="Wix Madefor Text"/>
            </a:endParaRPr>
          </a:p>
          <a:p>
            <a:pPr indent="-317500" lvl="0" marL="457200" rtl="0" algn="l">
              <a:lnSpc>
                <a:spcPct val="130000"/>
              </a:lnSpc>
              <a:spcBef>
                <a:spcPts val="1000"/>
              </a:spcBef>
              <a:spcAft>
                <a:spcPts val="0"/>
              </a:spcAft>
              <a:buSzPts val="1400"/>
              <a:buFont typeface="Wix Madefor Text"/>
              <a:buAutoNum type="arabicPeriod"/>
            </a:pPr>
            <a:r>
              <a:rPr b="1" lang="en">
                <a:latin typeface="Wix Madefor Text"/>
                <a:ea typeface="Wix Madefor Text"/>
                <a:cs typeface="Wix Madefor Text"/>
                <a:sym typeface="Wix Madefor Text"/>
              </a:rPr>
              <a:t>Tutorial site: </a:t>
            </a:r>
            <a:r>
              <a:rPr lang="en">
                <a:latin typeface="Wix Madefor Text"/>
                <a:ea typeface="Wix Madefor Text"/>
                <a:cs typeface="Wix Madefor Text"/>
                <a:sym typeface="Wix Madefor Text"/>
              </a:rPr>
              <a:t>Make a website  that helps other people learn something you can teach</a:t>
            </a:r>
            <a:endParaRPr>
              <a:latin typeface="Wix Madefor Text"/>
              <a:ea typeface="Wix Madefor Text"/>
              <a:cs typeface="Wix Madefor Text"/>
              <a:sym typeface="Wix Madefor Text"/>
            </a:endParaRPr>
          </a:p>
          <a:p>
            <a:pPr indent="-317500" lvl="0" marL="457200" rtl="0" algn="l">
              <a:lnSpc>
                <a:spcPct val="130000"/>
              </a:lnSpc>
              <a:spcBef>
                <a:spcPts val="1000"/>
              </a:spcBef>
              <a:spcAft>
                <a:spcPts val="0"/>
              </a:spcAft>
              <a:buSzPts val="1400"/>
              <a:buFont typeface="Wix Madefor Text"/>
              <a:buAutoNum type="arabicPeriod"/>
            </a:pPr>
            <a:r>
              <a:rPr b="1" lang="en">
                <a:latin typeface="Wix Madefor Text"/>
                <a:ea typeface="Wix Madefor Text"/>
                <a:cs typeface="Wix Madefor Text"/>
                <a:sym typeface="Wix Madefor Text"/>
              </a:rPr>
              <a:t>Show what you know: </a:t>
            </a:r>
            <a:r>
              <a:rPr lang="en">
                <a:latin typeface="Wix Madefor Text"/>
                <a:ea typeface="Wix Madefor Text"/>
                <a:cs typeface="Wix Madefor Text"/>
                <a:sym typeface="Wix Madefor Text"/>
              </a:rPr>
              <a:t>Create a website about a topic or project you learned in school</a:t>
            </a:r>
            <a:endParaRPr>
              <a:latin typeface="Wix Madefor Text"/>
              <a:ea typeface="Wix Madefor Text"/>
              <a:cs typeface="Wix Madefor Text"/>
              <a:sym typeface="Wix Madefor Text"/>
            </a:endParaRPr>
          </a:p>
          <a:p>
            <a:pPr indent="-317500" lvl="0" marL="457200" rtl="0" algn="l">
              <a:lnSpc>
                <a:spcPct val="130000"/>
              </a:lnSpc>
              <a:spcBef>
                <a:spcPts val="1000"/>
              </a:spcBef>
              <a:spcAft>
                <a:spcPts val="1000"/>
              </a:spcAft>
              <a:buSzPts val="1400"/>
              <a:buFont typeface="Wix Madefor Text"/>
              <a:buAutoNum type="arabicPeriod"/>
            </a:pPr>
            <a:r>
              <a:rPr b="1" lang="en">
                <a:latin typeface="Wix Madefor Text"/>
                <a:ea typeface="Wix Madefor Text"/>
                <a:cs typeface="Wix Madefor Text"/>
                <a:sym typeface="Wix Madefor Text"/>
              </a:rPr>
              <a:t>Fan or hobby site: </a:t>
            </a:r>
            <a:r>
              <a:rPr lang="en">
                <a:latin typeface="Wix Madefor Text"/>
                <a:ea typeface="Wix Madefor Text"/>
                <a:cs typeface="Wix Madefor Text"/>
                <a:sym typeface="Wix Madefor Text"/>
              </a:rPr>
              <a:t>Create a website that showcases something you care about</a:t>
            </a:r>
            <a:endParaRPr>
              <a:latin typeface="Wix Madefor Text"/>
              <a:ea typeface="Wix Madefor Text"/>
              <a:cs typeface="Wix Madefor Text"/>
              <a:sym typeface="Wix Madefor Text"/>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7" name="Shape 87"/>
        <p:cNvGrpSpPr/>
        <p:nvPr/>
      </p:nvGrpSpPr>
      <p:grpSpPr>
        <a:xfrm>
          <a:off x="0" y="0"/>
          <a:ext cx="0" cy="0"/>
          <a:chOff x="0" y="0"/>
          <a:chExt cx="0" cy="0"/>
        </a:xfrm>
      </p:grpSpPr>
      <p:sp>
        <p:nvSpPr>
          <p:cNvPr id="88" name="Google Shape;88;p20"/>
          <p:cNvSpPr txBox="1"/>
          <p:nvPr>
            <p:ph type="title"/>
          </p:nvPr>
        </p:nvSpPr>
        <p:spPr>
          <a:xfrm>
            <a:off x="673638" y="660536"/>
            <a:ext cx="3268800" cy="5727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b="1" lang="en" sz="3200">
                <a:solidFill>
                  <a:srgbClr val="32B777"/>
                </a:solidFill>
                <a:latin typeface="Wix Madefor Text"/>
                <a:ea typeface="Wix Madefor Text"/>
                <a:cs typeface="Wix Madefor Text"/>
                <a:sym typeface="Wix Madefor Text"/>
              </a:rPr>
              <a:t>Big Ideas</a:t>
            </a:r>
            <a:endParaRPr b="1" sz="3200">
              <a:latin typeface="Wix Madefor Text"/>
              <a:ea typeface="Wix Madefor Text"/>
              <a:cs typeface="Wix Madefor Text"/>
              <a:sym typeface="Wix Madefor Text"/>
            </a:endParaRPr>
          </a:p>
        </p:txBody>
      </p:sp>
      <p:sp>
        <p:nvSpPr>
          <p:cNvPr id="89" name="Google Shape;89;p20"/>
          <p:cNvSpPr txBox="1"/>
          <p:nvPr/>
        </p:nvSpPr>
        <p:spPr>
          <a:xfrm>
            <a:off x="673650" y="1505875"/>
            <a:ext cx="5929200" cy="2117100"/>
          </a:xfrm>
          <a:prstGeom prst="rect">
            <a:avLst/>
          </a:prstGeom>
          <a:noFill/>
          <a:ln>
            <a:noFill/>
          </a:ln>
        </p:spPr>
        <p:txBody>
          <a:bodyPr anchorCtr="0" anchor="t" bIns="91425" lIns="91425" spcFirstLastPara="1" rIns="91425" wrap="square" tIns="91425">
            <a:noAutofit/>
          </a:bodyPr>
          <a:lstStyle/>
          <a:p>
            <a:pPr indent="-317500" lvl="0" marL="457200" rtl="0" algn="l">
              <a:lnSpc>
                <a:spcPct val="130000"/>
              </a:lnSpc>
              <a:spcBef>
                <a:spcPts val="0"/>
              </a:spcBef>
              <a:spcAft>
                <a:spcPts val="0"/>
              </a:spcAft>
              <a:buClr>
                <a:srgbClr val="000000"/>
              </a:buClr>
              <a:buSzPts val="1400"/>
              <a:buFont typeface="Wix Madefor Text"/>
              <a:buChar char="●"/>
            </a:pPr>
            <a:r>
              <a:rPr lang="en">
                <a:latin typeface="Wix Madefor Text"/>
                <a:ea typeface="Wix Madefor Text"/>
                <a:cs typeface="Wix Madefor Text"/>
                <a:sym typeface="Wix Madefor Text"/>
              </a:rPr>
              <a:t>Design is all around us! </a:t>
            </a:r>
            <a:endParaRPr>
              <a:latin typeface="Wix Madefor Text"/>
              <a:ea typeface="Wix Madefor Text"/>
              <a:cs typeface="Wix Madefor Text"/>
              <a:sym typeface="Wix Madefor Text"/>
            </a:endParaRPr>
          </a:p>
          <a:p>
            <a:pPr indent="-317500" lvl="0" marL="457200" rtl="0" algn="l">
              <a:lnSpc>
                <a:spcPct val="130000"/>
              </a:lnSpc>
              <a:spcBef>
                <a:spcPts val="1000"/>
              </a:spcBef>
              <a:spcAft>
                <a:spcPts val="0"/>
              </a:spcAft>
              <a:buClr>
                <a:srgbClr val="000000"/>
              </a:buClr>
              <a:buSzPts val="1400"/>
              <a:buFont typeface="Wix Madefor Text"/>
              <a:buChar char="●"/>
            </a:pPr>
            <a:r>
              <a:rPr lang="en">
                <a:latin typeface="Wix Madefor Text"/>
                <a:ea typeface="Wix Madefor Text"/>
                <a:cs typeface="Wix Madefor Text"/>
                <a:sym typeface="Wix Madefor Text"/>
              </a:rPr>
              <a:t>How can we explore the intention and purpose behind design?</a:t>
            </a:r>
            <a:endParaRPr>
              <a:latin typeface="Wix Madefor Text"/>
              <a:ea typeface="Wix Madefor Text"/>
              <a:cs typeface="Wix Madefor Text"/>
              <a:sym typeface="Wix Madefor Text"/>
            </a:endParaRPr>
          </a:p>
          <a:p>
            <a:pPr indent="-317500" lvl="0" marL="457200" rtl="0" algn="l">
              <a:lnSpc>
                <a:spcPct val="130000"/>
              </a:lnSpc>
              <a:spcBef>
                <a:spcPts val="1000"/>
              </a:spcBef>
              <a:spcAft>
                <a:spcPts val="0"/>
              </a:spcAft>
              <a:buClr>
                <a:srgbClr val="000000"/>
              </a:buClr>
              <a:buSzPts val="1400"/>
              <a:buFont typeface="Wix Madefor Text"/>
              <a:buChar char="●"/>
            </a:pPr>
            <a:r>
              <a:rPr lang="en">
                <a:latin typeface="Wix Madefor Text"/>
                <a:ea typeface="Wix Madefor Text"/>
                <a:cs typeface="Wix Madefor Text"/>
                <a:sym typeface="Wix Madefor Text"/>
              </a:rPr>
              <a:t>How can we apply these ideas to designing for the web?</a:t>
            </a:r>
            <a:endParaRPr>
              <a:latin typeface="Wix Madefor Text"/>
              <a:ea typeface="Wix Madefor Text"/>
              <a:cs typeface="Wix Madefor Text"/>
              <a:sym typeface="Wix Madefor Text"/>
            </a:endParaRPr>
          </a:p>
          <a:p>
            <a:pPr indent="0" lvl="0" marL="457200" rtl="0" algn="l">
              <a:lnSpc>
                <a:spcPct val="130000"/>
              </a:lnSpc>
              <a:spcBef>
                <a:spcPts val="1000"/>
              </a:spcBef>
              <a:spcAft>
                <a:spcPts val="1000"/>
              </a:spcAft>
              <a:buNone/>
            </a:pPr>
            <a:r>
              <a:t/>
            </a:r>
            <a:endParaRPr>
              <a:latin typeface="Wix Madefor Text"/>
              <a:ea typeface="Wix Madefor Text"/>
              <a:cs typeface="Wix Madefor Text"/>
              <a:sym typeface="Wix Madefor Text"/>
            </a:endParaRPr>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199" name="Shape 199"/>
        <p:cNvGrpSpPr/>
        <p:nvPr/>
      </p:nvGrpSpPr>
      <p:grpSpPr>
        <a:xfrm>
          <a:off x="0" y="0"/>
          <a:ext cx="0" cy="0"/>
          <a:chOff x="0" y="0"/>
          <a:chExt cx="0" cy="0"/>
        </a:xfrm>
      </p:grpSpPr>
      <p:sp>
        <p:nvSpPr>
          <p:cNvPr id="200" name="Google Shape;200;p38"/>
          <p:cNvSpPr txBox="1"/>
          <p:nvPr>
            <p:ph type="title"/>
          </p:nvPr>
        </p:nvSpPr>
        <p:spPr>
          <a:xfrm>
            <a:off x="491775" y="594075"/>
            <a:ext cx="5329200" cy="572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3200">
                <a:latin typeface="Wix Madefor Text"/>
                <a:ea typeface="Wix Madefor Text"/>
                <a:cs typeface="Wix Madefor Text"/>
                <a:sym typeface="Wix Madefor Text"/>
              </a:rPr>
              <a:t>Final project ideas</a:t>
            </a:r>
            <a:endParaRPr b="1" sz="3200">
              <a:latin typeface="Wix Madefor Text"/>
              <a:ea typeface="Wix Madefor Text"/>
              <a:cs typeface="Wix Madefor Text"/>
              <a:sym typeface="Wix Madefor Text"/>
            </a:endParaRPr>
          </a:p>
        </p:txBody>
      </p:sp>
      <p:sp>
        <p:nvSpPr>
          <p:cNvPr id="201" name="Google Shape;201;p38"/>
          <p:cNvSpPr txBox="1"/>
          <p:nvPr/>
        </p:nvSpPr>
        <p:spPr>
          <a:xfrm>
            <a:off x="491775" y="1454400"/>
            <a:ext cx="7631700" cy="3158400"/>
          </a:xfrm>
          <a:prstGeom prst="rect">
            <a:avLst/>
          </a:prstGeom>
          <a:noFill/>
          <a:ln>
            <a:noFill/>
          </a:ln>
        </p:spPr>
        <p:txBody>
          <a:bodyPr anchorCtr="0" anchor="t" bIns="91425" lIns="91425" spcFirstLastPara="1" rIns="91425" wrap="square" tIns="91425">
            <a:noAutofit/>
          </a:bodyPr>
          <a:lstStyle/>
          <a:p>
            <a:pPr indent="-317500" lvl="0" marL="457200" rtl="0" algn="l">
              <a:lnSpc>
                <a:spcPct val="130000"/>
              </a:lnSpc>
              <a:spcBef>
                <a:spcPts val="0"/>
              </a:spcBef>
              <a:spcAft>
                <a:spcPts val="0"/>
              </a:spcAft>
              <a:buSzPts val="1400"/>
              <a:buFont typeface="Wix Madefor Text"/>
              <a:buAutoNum type="arabicPeriod" startAt="6"/>
            </a:pPr>
            <a:r>
              <a:rPr b="1" lang="en">
                <a:latin typeface="Wix Madefor Text"/>
                <a:ea typeface="Wix Madefor Text"/>
                <a:cs typeface="Wix Madefor Text"/>
                <a:sym typeface="Wix Madefor Text"/>
              </a:rPr>
              <a:t>Travel page:</a:t>
            </a:r>
            <a:r>
              <a:rPr lang="en">
                <a:latin typeface="Wix Madefor Text"/>
                <a:ea typeface="Wix Madefor Text"/>
                <a:cs typeface="Wix Madefor Text"/>
                <a:sym typeface="Wix Madefor Text"/>
              </a:rPr>
              <a:t> Pick a destination and create a site for other travelers to learn more</a:t>
            </a:r>
            <a:endParaRPr>
              <a:latin typeface="Wix Madefor Text"/>
              <a:ea typeface="Wix Madefor Text"/>
              <a:cs typeface="Wix Madefor Text"/>
              <a:sym typeface="Wix Madefor Text"/>
            </a:endParaRPr>
          </a:p>
          <a:p>
            <a:pPr indent="-317500" lvl="0" marL="457200" rtl="0" algn="l">
              <a:lnSpc>
                <a:spcPct val="130000"/>
              </a:lnSpc>
              <a:spcBef>
                <a:spcPts val="1000"/>
              </a:spcBef>
              <a:spcAft>
                <a:spcPts val="0"/>
              </a:spcAft>
              <a:buSzPts val="1400"/>
              <a:buFont typeface="Wix Madefor Text"/>
              <a:buAutoNum type="arabicPeriod" startAt="6"/>
            </a:pPr>
            <a:r>
              <a:rPr b="1" lang="en">
                <a:latin typeface="Wix Madefor Text"/>
                <a:ea typeface="Wix Madefor Text"/>
                <a:cs typeface="Wix Madefor Text"/>
                <a:sym typeface="Wix Madefor Text"/>
              </a:rPr>
              <a:t>Local or global cause: </a:t>
            </a:r>
            <a:r>
              <a:rPr lang="en">
                <a:latin typeface="Wix Madefor Text"/>
                <a:ea typeface="Wix Madefor Text"/>
                <a:cs typeface="Wix Madefor Text"/>
                <a:sym typeface="Wix Madefor Text"/>
              </a:rPr>
              <a:t>Choose a social cause or community service and designing a website around it</a:t>
            </a:r>
            <a:endParaRPr>
              <a:latin typeface="Wix Madefor Text"/>
              <a:ea typeface="Wix Madefor Text"/>
              <a:cs typeface="Wix Madefor Text"/>
              <a:sym typeface="Wix Madefor Text"/>
            </a:endParaRPr>
          </a:p>
          <a:p>
            <a:pPr indent="-317500" lvl="0" marL="457200" rtl="0" algn="l">
              <a:lnSpc>
                <a:spcPct val="130000"/>
              </a:lnSpc>
              <a:spcBef>
                <a:spcPts val="1000"/>
              </a:spcBef>
              <a:spcAft>
                <a:spcPts val="0"/>
              </a:spcAft>
              <a:buSzPts val="1400"/>
              <a:buFont typeface="Wix Madefor Text"/>
              <a:buAutoNum type="arabicPeriod" startAt="6"/>
            </a:pPr>
            <a:r>
              <a:rPr b="1" lang="en">
                <a:latin typeface="Wix Madefor Text"/>
                <a:ea typeface="Wix Madefor Text"/>
                <a:cs typeface="Wix Madefor Text"/>
                <a:sym typeface="Wix Madefor Text"/>
              </a:rPr>
              <a:t>Nonprofit: </a:t>
            </a:r>
            <a:r>
              <a:rPr lang="en">
                <a:latin typeface="Wix Madefor Text"/>
                <a:ea typeface="Wix Madefor Text"/>
                <a:cs typeface="Wix Madefor Text"/>
                <a:sym typeface="Wix Madefor Text"/>
              </a:rPr>
              <a:t>Choose a local nonprofit or NGO and creating an alternate (and limited) design for their website</a:t>
            </a:r>
            <a:endParaRPr>
              <a:latin typeface="Wix Madefor Text"/>
              <a:ea typeface="Wix Madefor Text"/>
              <a:cs typeface="Wix Madefor Text"/>
              <a:sym typeface="Wix Madefor Text"/>
            </a:endParaRPr>
          </a:p>
          <a:p>
            <a:pPr indent="-317500" lvl="0" marL="457200" rtl="0" algn="l">
              <a:lnSpc>
                <a:spcPct val="130000"/>
              </a:lnSpc>
              <a:spcBef>
                <a:spcPts val="1000"/>
              </a:spcBef>
              <a:spcAft>
                <a:spcPts val="0"/>
              </a:spcAft>
              <a:buSzPts val="1400"/>
              <a:buFont typeface="Wix Madefor Text"/>
              <a:buAutoNum type="arabicPeriod" startAt="6"/>
            </a:pPr>
            <a:r>
              <a:rPr b="1" lang="en">
                <a:latin typeface="Wix Madefor Text"/>
                <a:ea typeface="Wix Madefor Text"/>
                <a:cs typeface="Wix Madefor Text"/>
                <a:sym typeface="Wix Madefor Text"/>
              </a:rPr>
              <a:t>Imaginary business: </a:t>
            </a:r>
            <a:r>
              <a:rPr lang="en">
                <a:latin typeface="Wix Madefor Text"/>
                <a:ea typeface="Wix Madefor Text"/>
                <a:cs typeface="Wix Madefor Text"/>
                <a:sym typeface="Wix Madefor Text"/>
              </a:rPr>
              <a:t>Design a fake business (such as a restaurant or product): Space Hotel</a:t>
            </a:r>
            <a:endParaRPr>
              <a:latin typeface="Wix Madefor Text"/>
              <a:ea typeface="Wix Madefor Text"/>
              <a:cs typeface="Wix Madefor Text"/>
              <a:sym typeface="Wix Madefor Text"/>
            </a:endParaRPr>
          </a:p>
          <a:p>
            <a:pPr indent="-317500" lvl="0" marL="457200" rtl="0" algn="l">
              <a:lnSpc>
                <a:spcPct val="130000"/>
              </a:lnSpc>
              <a:spcBef>
                <a:spcPts val="1000"/>
              </a:spcBef>
              <a:spcAft>
                <a:spcPts val="1000"/>
              </a:spcAft>
              <a:buSzPts val="1400"/>
              <a:buFont typeface="Wix Madefor Text"/>
              <a:buAutoNum type="arabicPeriod" startAt="6"/>
            </a:pPr>
            <a:r>
              <a:rPr b="1" lang="en">
                <a:latin typeface="Wix Madefor Text"/>
                <a:ea typeface="Wix Madefor Text"/>
                <a:cs typeface="Wix Madefor Text"/>
                <a:sym typeface="Wix Madefor Text"/>
              </a:rPr>
              <a:t>Person, Place, Job: </a:t>
            </a:r>
            <a:r>
              <a:rPr lang="en">
                <a:latin typeface="Wix Madefor Text"/>
                <a:ea typeface="Wix Madefor Text"/>
                <a:cs typeface="Wix Madefor Text"/>
                <a:sym typeface="Wix Madefor Text"/>
              </a:rPr>
              <a:t>Create a website for a fictional situation</a:t>
            </a:r>
            <a:endParaRPr>
              <a:latin typeface="Wix Madefor Text"/>
              <a:ea typeface="Wix Madefor Text"/>
              <a:cs typeface="Wix Madefor Text"/>
              <a:sym typeface="Wix Madefor Text"/>
            </a:endParaRPr>
          </a:p>
        </p:txBody>
      </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205" name="Shape 205"/>
        <p:cNvGrpSpPr/>
        <p:nvPr/>
      </p:nvGrpSpPr>
      <p:grpSpPr>
        <a:xfrm>
          <a:off x="0" y="0"/>
          <a:ext cx="0" cy="0"/>
          <a:chOff x="0" y="0"/>
          <a:chExt cx="0" cy="0"/>
        </a:xfrm>
      </p:grpSpPr>
      <p:sp>
        <p:nvSpPr>
          <p:cNvPr id="206" name="Google Shape;206;p39"/>
          <p:cNvSpPr txBox="1"/>
          <p:nvPr>
            <p:ph type="title"/>
          </p:nvPr>
        </p:nvSpPr>
        <p:spPr>
          <a:xfrm>
            <a:off x="491775" y="867938"/>
            <a:ext cx="6233700" cy="572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3200">
                <a:latin typeface="Wix Madefor Text"/>
                <a:ea typeface="Wix Madefor Text"/>
                <a:cs typeface="Wix Madefor Text"/>
                <a:sym typeface="Wix Madefor Text"/>
              </a:rPr>
              <a:t>Reflect in your Design Journal</a:t>
            </a:r>
            <a:endParaRPr b="1" sz="3200">
              <a:latin typeface="Wix Madefor Text"/>
              <a:ea typeface="Wix Madefor Text"/>
              <a:cs typeface="Wix Madefor Text"/>
              <a:sym typeface="Wix Madefor Text"/>
            </a:endParaRPr>
          </a:p>
        </p:txBody>
      </p:sp>
      <p:sp>
        <p:nvSpPr>
          <p:cNvPr id="207" name="Google Shape;207;p39"/>
          <p:cNvSpPr txBox="1"/>
          <p:nvPr/>
        </p:nvSpPr>
        <p:spPr>
          <a:xfrm>
            <a:off x="491775" y="1728263"/>
            <a:ext cx="4743600" cy="2547300"/>
          </a:xfrm>
          <a:prstGeom prst="rect">
            <a:avLst/>
          </a:prstGeom>
          <a:noFill/>
          <a:ln>
            <a:noFill/>
          </a:ln>
        </p:spPr>
        <p:txBody>
          <a:bodyPr anchorCtr="0" anchor="t" bIns="91425" lIns="91425" spcFirstLastPara="1" rIns="91425" wrap="square" tIns="91425">
            <a:noAutofit/>
          </a:bodyPr>
          <a:lstStyle/>
          <a:p>
            <a:pPr indent="-317500" lvl="0" marL="457200" rtl="0" algn="l">
              <a:lnSpc>
                <a:spcPct val="130000"/>
              </a:lnSpc>
              <a:spcBef>
                <a:spcPts val="0"/>
              </a:spcBef>
              <a:spcAft>
                <a:spcPts val="0"/>
              </a:spcAft>
              <a:buSzPts val="1400"/>
              <a:buFont typeface="Wix Madefor Text"/>
              <a:buChar char="●"/>
            </a:pPr>
            <a:r>
              <a:rPr lang="en">
                <a:latin typeface="Wix Madefor Text"/>
                <a:ea typeface="Wix Madefor Text"/>
                <a:cs typeface="Wix Madefor Text"/>
                <a:sym typeface="Wix Madefor Text"/>
              </a:rPr>
              <a:t> What will your website be about?</a:t>
            </a:r>
            <a:endParaRPr>
              <a:latin typeface="Wix Madefor Text"/>
              <a:ea typeface="Wix Madefor Text"/>
              <a:cs typeface="Wix Madefor Text"/>
              <a:sym typeface="Wix Madefor Text"/>
            </a:endParaRPr>
          </a:p>
          <a:p>
            <a:pPr indent="-317500" lvl="0" marL="457200" rtl="0" algn="l">
              <a:lnSpc>
                <a:spcPct val="130000"/>
              </a:lnSpc>
              <a:spcBef>
                <a:spcPts val="1000"/>
              </a:spcBef>
              <a:spcAft>
                <a:spcPts val="0"/>
              </a:spcAft>
              <a:buSzPts val="1400"/>
              <a:buFont typeface="Wix Madefor Text"/>
              <a:buChar char="●"/>
            </a:pPr>
            <a:r>
              <a:rPr lang="en">
                <a:latin typeface="Wix Madefor Text"/>
                <a:ea typeface="Wix Madefor Text"/>
                <a:cs typeface="Wix Madefor Text"/>
                <a:sym typeface="Wix Madefor Text"/>
              </a:rPr>
              <a:t>What’s the story you hope to tell or the solution you hope to provide?</a:t>
            </a:r>
            <a:endParaRPr>
              <a:latin typeface="Wix Madefor Text"/>
              <a:ea typeface="Wix Madefor Text"/>
              <a:cs typeface="Wix Madefor Text"/>
              <a:sym typeface="Wix Madefor Text"/>
            </a:endParaRPr>
          </a:p>
          <a:p>
            <a:pPr indent="-317500" lvl="0" marL="457200" rtl="0" algn="l">
              <a:lnSpc>
                <a:spcPct val="130000"/>
              </a:lnSpc>
              <a:spcBef>
                <a:spcPts val="1000"/>
              </a:spcBef>
              <a:spcAft>
                <a:spcPts val="1000"/>
              </a:spcAft>
              <a:buSzPts val="1400"/>
              <a:buFont typeface="Wix Madefor Text"/>
              <a:buChar char="●"/>
            </a:pPr>
            <a:r>
              <a:rPr lang="en">
                <a:latin typeface="Wix Madefor Text"/>
                <a:ea typeface="Wix Madefor Text"/>
                <a:cs typeface="Wix Madefor Text"/>
                <a:sym typeface="Wix Madefor Text"/>
              </a:rPr>
              <a:t>What ideas do you have about how you want to design your website to tell your story?</a:t>
            </a:r>
            <a:endParaRPr>
              <a:latin typeface="Wix Madefor Text"/>
              <a:ea typeface="Wix Madefor Text"/>
              <a:cs typeface="Wix Madefor Text"/>
              <a:sym typeface="Wix Madefor Text"/>
            </a:endParaRPr>
          </a:p>
        </p:txBody>
      </p: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1F77FF"/>
        </a:solidFill>
      </p:bgPr>
    </p:bg>
    <p:spTree>
      <p:nvGrpSpPr>
        <p:cNvPr id="211" name="Shape 211"/>
        <p:cNvGrpSpPr/>
        <p:nvPr/>
      </p:nvGrpSpPr>
      <p:grpSpPr>
        <a:xfrm>
          <a:off x="0" y="0"/>
          <a:ext cx="0" cy="0"/>
          <a:chOff x="0" y="0"/>
          <a:chExt cx="0" cy="0"/>
        </a:xfrm>
      </p:grpSpPr>
      <p:sp>
        <p:nvSpPr>
          <p:cNvPr id="212" name="Google Shape;212;p40"/>
          <p:cNvSpPr txBox="1"/>
          <p:nvPr>
            <p:ph type="title"/>
          </p:nvPr>
        </p:nvSpPr>
        <p:spPr>
          <a:xfrm>
            <a:off x="678316" y="100"/>
            <a:ext cx="3960600" cy="514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b="1" lang="en" sz="4800">
                <a:solidFill>
                  <a:srgbClr val="FFFFFF"/>
                </a:solidFill>
                <a:latin typeface="Wix Madefor Text"/>
                <a:ea typeface="Wix Madefor Text"/>
                <a:cs typeface="Wix Madefor Text"/>
                <a:sym typeface="Wix Madefor Text"/>
              </a:rPr>
              <a:t>The end!</a:t>
            </a:r>
            <a:endParaRPr b="1" sz="4800">
              <a:solidFill>
                <a:srgbClr val="FFFFFF"/>
              </a:solidFill>
              <a:latin typeface="Wix Madefor Text"/>
              <a:ea typeface="Wix Madefor Text"/>
              <a:cs typeface="Wix Madefor Text"/>
              <a:sym typeface="Wix Madefor Text"/>
            </a:endParaRPr>
          </a:p>
          <a:p>
            <a:pPr indent="0" lvl="0" marL="0" rtl="0" algn="l">
              <a:spcBef>
                <a:spcPts val="0"/>
              </a:spcBef>
              <a:spcAft>
                <a:spcPts val="0"/>
              </a:spcAft>
              <a:buNone/>
            </a:pPr>
            <a:r>
              <a:rPr lang="en" sz="2400">
                <a:solidFill>
                  <a:srgbClr val="FFFFFF"/>
                </a:solidFill>
                <a:latin typeface="Wix Madefor Text"/>
                <a:ea typeface="Wix Madefor Text"/>
                <a:cs typeface="Wix Madefor Text"/>
                <a:sym typeface="Wix Madefor Text"/>
              </a:rPr>
              <a:t>Any questions?</a:t>
            </a:r>
            <a:endParaRPr sz="2400">
              <a:solidFill>
                <a:srgbClr val="FFFFFF"/>
              </a:solidFill>
              <a:latin typeface="Wix Madefor Text"/>
              <a:ea typeface="Wix Madefor Text"/>
              <a:cs typeface="Wix Madefor Text"/>
              <a:sym typeface="Wix Madefor Text"/>
            </a:endParaRPr>
          </a:p>
        </p:txBody>
      </p:sp>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6" name="Shape 216"/>
        <p:cNvGrpSpPr/>
        <p:nvPr/>
      </p:nvGrpSpPr>
      <p:grpSpPr>
        <a:xfrm>
          <a:off x="0" y="0"/>
          <a:ext cx="0" cy="0"/>
          <a:chOff x="0" y="0"/>
          <a:chExt cx="0" cy="0"/>
        </a:xfrm>
      </p:grpSpPr>
      <p:sp>
        <p:nvSpPr>
          <p:cNvPr id="217" name="Google Shape;217;p41"/>
          <p:cNvSpPr txBox="1"/>
          <p:nvPr/>
        </p:nvSpPr>
        <p:spPr>
          <a:xfrm>
            <a:off x="238800" y="4379800"/>
            <a:ext cx="4263300" cy="5322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rPr lang="en" sz="1050">
                <a:solidFill>
                  <a:srgbClr val="FFFFFF"/>
                </a:solidFill>
              </a:rPr>
              <a:t>This presentation is provided for educational purposes only and in accordance with the Wix Tomorrow platform. © 2025 Wix.com, Inc.</a:t>
            </a:r>
            <a:endParaRPr sz="1050">
              <a:solidFill>
                <a:srgbClr val="FFFFFF"/>
              </a:solidFill>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93" name="Shape 93"/>
        <p:cNvGrpSpPr/>
        <p:nvPr/>
      </p:nvGrpSpPr>
      <p:grpSpPr>
        <a:xfrm>
          <a:off x="0" y="0"/>
          <a:ext cx="0" cy="0"/>
          <a:chOff x="0" y="0"/>
          <a:chExt cx="0" cy="0"/>
        </a:xfrm>
      </p:grpSpPr>
      <p:sp>
        <p:nvSpPr>
          <p:cNvPr id="94" name="Google Shape;94;p21"/>
          <p:cNvSpPr txBox="1"/>
          <p:nvPr>
            <p:ph type="title"/>
          </p:nvPr>
        </p:nvSpPr>
        <p:spPr>
          <a:xfrm>
            <a:off x="673638" y="584336"/>
            <a:ext cx="3268800" cy="5727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b="1" lang="en" sz="3200">
                <a:solidFill>
                  <a:schemeClr val="accent1"/>
                </a:solidFill>
                <a:latin typeface="Wix Madefor Text"/>
                <a:ea typeface="Wix Madefor Text"/>
                <a:cs typeface="Wix Madefor Text"/>
                <a:sym typeface="Wix Madefor Text"/>
              </a:rPr>
              <a:t>Objectives</a:t>
            </a:r>
            <a:endParaRPr b="1" sz="3200">
              <a:solidFill>
                <a:schemeClr val="accent1"/>
              </a:solidFill>
              <a:latin typeface="Wix Madefor Text"/>
              <a:ea typeface="Wix Madefor Text"/>
              <a:cs typeface="Wix Madefor Text"/>
              <a:sym typeface="Wix Madefor Text"/>
            </a:endParaRPr>
          </a:p>
        </p:txBody>
      </p:sp>
      <p:sp>
        <p:nvSpPr>
          <p:cNvPr id="95" name="Google Shape;95;p21"/>
          <p:cNvSpPr txBox="1"/>
          <p:nvPr/>
        </p:nvSpPr>
        <p:spPr>
          <a:xfrm>
            <a:off x="673650" y="1421900"/>
            <a:ext cx="5180100" cy="2901900"/>
          </a:xfrm>
          <a:prstGeom prst="rect">
            <a:avLst/>
          </a:prstGeom>
          <a:noFill/>
          <a:ln>
            <a:noFill/>
          </a:ln>
        </p:spPr>
        <p:txBody>
          <a:bodyPr anchorCtr="0" anchor="t" bIns="91425" lIns="91425" spcFirstLastPara="1" rIns="91425" wrap="square" tIns="91425">
            <a:noAutofit/>
          </a:bodyPr>
          <a:lstStyle/>
          <a:p>
            <a:pPr indent="-317500" lvl="0" marL="457200" rtl="0" algn="l">
              <a:lnSpc>
                <a:spcPct val="130000"/>
              </a:lnSpc>
              <a:spcBef>
                <a:spcPts val="0"/>
              </a:spcBef>
              <a:spcAft>
                <a:spcPts val="0"/>
              </a:spcAft>
              <a:buClr>
                <a:srgbClr val="1F77FF"/>
              </a:buClr>
              <a:buSzPts val="1400"/>
              <a:buFont typeface="Wix Madefor Text"/>
              <a:buChar char="●"/>
            </a:pPr>
            <a:r>
              <a:rPr lang="en">
                <a:latin typeface="Wix Madefor Text"/>
                <a:ea typeface="Wix Madefor Text"/>
                <a:cs typeface="Wix Madefor Text"/>
                <a:sym typeface="Wix Madefor Text"/>
              </a:rPr>
              <a:t>Students will explore and analyze how design affects the world around them.</a:t>
            </a:r>
            <a:endParaRPr>
              <a:latin typeface="Wix Madefor Text"/>
              <a:ea typeface="Wix Madefor Text"/>
              <a:cs typeface="Wix Madefor Text"/>
              <a:sym typeface="Wix Madefor Text"/>
            </a:endParaRPr>
          </a:p>
          <a:p>
            <a:pPr indent="-317500" lvl="0" marL="457200" rtl="0" algn="l">
              <a:lnSpc>
                <a:spcPct val="130000"/>
              </a:lnSpc>
              <a:spcBef>
                <a:spcPts val="1000"/>
              </a:spcBef>
              <a:spcAft>
                <a:spcPts val="0"/>
              </a:spcAft>
              <a:buClr>
                <a:srgbClr val="1F77FF"/>
              </a:buClr>
              <a:buSzPts val="1400"/>
              <a:buFont typeface="Wix Madefor Text"/>
              <a:buChar char="●"/>
            </a:pPr>
            <a:r>
              <a:rPr lang="en">
                <a:latin typeface="Wix Madefor Text"/>
                <a:ea typeface="Wix Madefor Text"/>
                <a:cs typeface="Wix Madefor Text"/>
                <a:sym typeface="Wix Madefor Text"/>
              </a:rPr>
              <a:t>Students will begin exploring the choices designers use when creating websites for others.</a:t>
            </a:r>
            <a:endParaRPr>
              <a:latin typeface="Wix Madefor Text"/>
              <a:ea typeface="Wix Madefor Text"/>
              <a:cs typeface="Wix Madefor Text"/>
              <a:sym typeface="Wix Madefor Text"/>
            </a:endParaRPr>
          </a:p>
          <a:p>
            <a:pPr indent="-317500" lvl="0" marL="457200" rtl="0" algn="l">
              <a:lnSpc>
                <a:spcPct val="130000"/>
              </a:lnSpc>
              <a:spcBef>
                <a:spcPts val="1000"/>
              </a:spcBef>
              <a:spcAft>
                <a:spcPts val="1000"/>
              </a:spcAft>
              <a:buClr>
                <a:srgbClr val="1F77FF"/>
              </a:buClr>
              <a:buSzPts val="1400"/>
              <a:buFont typeface="Wix Madefor Text"/>
              <a:buChar char="●"/>
            </a:pPr>
            <a:r>
              <a:rPr lang="en">
                <a:latin typeface="Wix Madefor Text"/>
                <a:ea typeface="Wix Madefor Text"/>
                <a:cs typeface="Wix Madefor Text"/>
                <a:sym typeface="Wix Madefor Text"/>
              </a:rPr>
              <a:t>Students will begin brainstorming ideas for their final projects.</a:t>
            </a:r>
            <a:endParaRPr>
              <a:latin typeface="Wix Madefor Text"/>
              <a:ea typeface="Wix Madefor Text"/>
              <a:cs typeface="Wix Madefor Text"/>
              <a:sym typeface="Wix Madefor Text"/>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99" name="Shape 99"/>
        <p:cNvGrpSpPr/>
        <p:nvPr/>
      </p:nvGrpSpPr>
      <p:grpSpPr>
        <a:xfrm>
          <a:off x="0" y="0"/>
          <a:ext cx="0" cy="0"/>
          <a:chOff x="0" y="0"/>
          <a:chExt cx="0" cy="0"/>
        </a:xfrm>
      </p:grpSpPr>
      <p:sp>
        <p:nvSpPr>
          <p:cNvPr id="100" name="Google Shape;100;p22"/>
          <p:cNvSpPr txBox="1"/>
          <p:nvPr>
            <p:ph type="title"/>
          </p:nvPr>
        </p:nvSpPr>
        <p:spPr>
          <a:xfrm>
            <a:off x="673638" y="606486"/>
            <a:ext cx="3268800" cy="5727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b="1" lang="en" sz="3200">
                <a:solidFill>
                  <a:schemeClr val="dk2"/>
                </a:solidFill>
                <a:latin typeface="Wix Madefor Text"/>
                <a:ea typeface="Wix Madefor Text"/>
                <a:cs typeface="Wix Madefor Text"/>
                <a:sym typeface="Wix Madefor Text"/>
              </a:rPr>
              <a:t>Agenda</a:t>
            </a:r>
            <a:endParaRPr b="1" sz="3200">
              <a:solidFill>
                <a:schemeClr val="dk2"/>
              </a:solidFill>
              <a:latin typeface="Wix Madefor Text"/>
              <a:ea typeface="Wix Madefor Text"/>
              <a:cs typeface="Wix Madefor Text"/>
              <a:sym typeface="Wix Madefor Text"/>
            </a:endParaRPr>
          </a:p>
        </p:txBody>
      </p:sp>
      <p:sp>
        <p:nvSpPr>
          <p:cNvPr id="101" name="Google Shape;101;p22"/>
          <p:cNvSpPr txBox="1"/>
          <p:nvPr/>
        </p:nvSpPr>
        <p:spPr>
          <a:xfrm>
            <a:off x="670150" y="1404425"/>
            <a:ext cx="4375500" cy="1572600"/>
          </a:xfrm>
          <a:prstGeom prst="rect">
            <a:avLst/>
          </a:prstGeom>
          <a:noFill/>
          <a:ln>
            <a:noFill/>
          </a:ln>
        </p:spPr>
        <p:txBody>
          <a:bodyPr anchorCtr="0" anchor="t" bIns="91425" lIns="91425" spcFirstLastPara="1" rIns="91425" wrap="square" tIns="91425">
            <a:noAutofit/>
          </a:bodyPr>
          <a:lstStyle/>
          <a:p>
            <a:pPr indent="-342900" lvl="0" marL="457200" rtl="0" algn="l">
              <a:lnSpc>
                <a:spcPct val="150000"/>
              </a:lnSpc>
              <a:spcBef>
                <a:spcPts val="0"/>
              </a:spcBef>
              <a:spcAft>
                <a:spcPts val="0"/>
              </a:spcAft>
              <a:buClr>
                <a:srgbClr val="1F77FF"/>
              </a:buClr>
              <a:buSzPts val="1800"/>
              <a:buFont typeface="Wix Madefor Text"/>
              <a:buChar char="●"/>
            </a:pPr>
            <a:r>
              <a:rPr b="1" lang="en" sz="1800">
                <a:latin typeface="Wix Madefor Text"/>
                <a:ea typeface="Wix Madefor Text"/>
                <a:cs typeface="Wix Madefor Text"/>
                <a:sym typeface="Wix Madefor Text"/>
              </a:rPr>
              <a:t>Explore</a:t>
            </a:r>
            <a:r>
              <a:rPr lang="en" sz="1800">
                <a:latin typeface="Wix Madefor Text"/>
                <a:ea typeface="Wix Madefor Text"/>
                <a:cs typeface="Wix Madefor Text"/>
                <a:sym typeface="Wix Madefor Text"/>
              </a:rPr>
              <a:t> (10 mins)</a:t>
            </a:r>
            <a:endParaRPr sz="1800">
              <a:latin typeface="Wix Madefor Text"/>
              <a:ea typeface="Wix Madefor Text"/>
              <a:cs typeface="Wix Madefor Text"/>
              <a:sym typeface="Wix Madefor Text"/>
            </a:endParaRPr>
          </a:p>
          <a:p>
            <a:pPr indent="-342900" lvl="0" marL="457200" rtl="0" algn="l">
              <a:lnSpc>
                <a:spcPct val="150000"/>
              </a:lnSpc>
              <a:spcBef>
                <a:spcPts val="1000"/>
              </a:spcBef>
              <a:spcAft>
                <a:spcPts val="0"/>
              </a:spcAft>
              <a:buClr>
                <a:srgbClr val="1F77FF"/>
              </a:buClr>
              <a:buSzPts val="1800"/>
              <a:buFont typeface="Wix Madefor Text"/>
              <a:buChar char="●"/>
            </a:pPr>
            <a:r>
              <a:rPr b="1" lang="en" sz="1800">
                <a:latin typeface="Wix Madefor Text"/>
                <a:ea typeface="Wix Madefor Text"/>
                <a:cs typeface="Wix Madefor Text"/>
                <a:sym typeface="Wix Madefor Text"/>
              </a:rPr>
              <a:t>Deepen</a:t>
            </a:r>
            <a:r>
              <a:rPr lang="en" sz="1800">
                <a:latin typeface="Wix Madefor Text"/>
                <a:ea typeface="Wix Madefor Text"/>
                <a:cs typeface="Wix Madefor Text"/>
                <a:sym typeface="Wix Madefor Text"/>
              </a:rPr>
              <a:t> (15 mins)</a:t>
            </a:r>
            <a:endParaRPr sz="1800">
              <a:latin typeface="Wix Madefor Text"/>
              <a:ea typeface="Wix Madefor Text"/>
              <a:cs typeface="Wix Madefor Text"/>
              <a:sym typeface="Wix Madefor Text"/>
            </a:endParaRPr>
          </a:p>
          <a:p>
            <a:pPr indent="-342900" lvl="0" marL="457200" rtl="0" algn="l">
              <a:lnSpc>
                <a:spcPct val="150000"/>
              </a:lnSpc>
              <a:spcBef>
                <a:spcPts val="1000"/>
              </a:spcBef>
              <a:spcAft>
                <a:spcPts val="1000"/>
              </a:spcAft>
              <a:buClr>
                <a:srgbClr val="1F77FF"/>
              </a:buClr>
              <a:buSzPts val="1800"/>
              <a:buFont typeface="Wix Madefor Text"/>
              <a:buChar char="●"/>
            </a:pPr>
            <a:r>
              <a:rPr b="1" lang="en" sz="1800">
                <a:latin typeface="Wix Madefor Text"/>
                <a:ea typeface="Wix Madefor Text"/>
                <a:cs typeface="Wix Madefor Text"/>
                <a:sym typeface="Wix Madefor Text"/>
              </a:rPr>
              <a:t>Share &amp; Reflect</a:t>
            </a:r>
            <a:r>
              <a:rPr lang="en" sz="1800">
                <a:latin typeface="Wix Madefor Text"/>
                <a:ea typeface="Wix Madefor Text"/>
                <a:cs typeface="Wix Madefor Text"/>
                <a:sym typeface="Wix Madefor Text"/>
              </a:rPr>
              <a:t> (20 mins)</a:t>
            </a:r>
            <a:endParaRPr sz="1800">
              <a:latin typeface="Wix Madefor Text"/>
              <a:ea typeface="Wix Madefor Text"/>
              <a:cs typeface="Wix Madefor Text"/>
              <a:sym typeface="Wix Madefor Text"/>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1F77FF"/>
        </a:solidFill>
      </p:bgPr>
    </p:bg>
    <p:spTree>
      <p:nvGrpSpPr>
        <p:cNvPr id="105" name="Shape 105"/>
        <p:cNvGrpSpPr/>
        <p:nvPr/>
      </p:nvGrpSpPr>
      <p:grpSpPr>
        <a:xfrm>
          <a:off x="0" y="0"/>
          <a:ext cx="0" cy="0"/>
          <a:chOff x="0" y="0"/>
          <a:chExt cx="0" cy="0"/>
        </a:xfrm>
      </p:grpSpPr>
      <p:sp>
        <p:nvSpPr>
          <p:cNvPr id="106" name="Google Shape;106;p23"/>
          <p:cNvSpPr txBox="1"/>
          <p:nvPr>
            <p:ph type="title"/>
          </p:nvPr>
        </p:nvSpPr>
        <p:spPr>
          <a:xfrm>
            <a:off x="677100" y="0"/>
            <a:ext cx="6765000" cy="514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b="1" lang="en" sz="4800">
                <a:solidFill>
                  <a:srgbClr val="FFFFFF"/>
                </a:solidFill>
                <a:latin typeface="Wix Madefor Text"/>
                <a:ea typeface="Wix Madefor Text"/>
                <a:cs typeface="Wix Madefor Text"/>
                <a:sym typeface="Wix Madefor Text"/>
              </a:rPr>
              <a:t>Explore</a:t>
            </a:r>
            <a:endParaRPr b="1" sz="4800">
              <a:solidFill>
                <a:srgbClr val="FFFFFF"/>
              </a:solidFill>
              <a:latin typeface="Wix Madefor Text"/>
              <a:ea typeface="Wix Madefor Text"/>
              <a:cs typeface="Wix Madefor Text"/>
              <a:sym typeface="Wix Madefor Text"/>
            </a:endParaRPr>
          </a:p>
          <a:p>
            <a:pPr indent="0" lvl="0" marL="0" rtl="0" algn="l">
              <a:spcBef>
                <a:spcPts val="1000"/>
              </a:spcBef>
              <a:spcAft>
                <a:spcPts val="1000"/>
              </a:spcAft>
              <a:buNone/>
            </a:pPr>
            <a:r>
              <a:rPr lang="en" sz="2000">
                <a:solidFill>
                  <a:srgbClr val="FFFFFF"/>
                </a:solidFill>
                <a:latin typeface="Wix Madefor Text"/>
                <a:ea typeface="Wix Madefor Text"/>
                <a:cs typeface="Wix Madefor Text"/>
                <a:sym typeface="Wix Madefor Text"/>
              </a:rPr>
              <a:t>How can we see design in the world around us?</a:t>
            </a:r>
            <a:endParaRPr sz="2000">
              <a:solidFill>
                <a:srgbClr val="FFFFFF"/>
              </a:solidFill>
              <a:latin typeface="Wix Madefor Text"/>
              <a:ea typeface="Wix Madefor Text"/>
              <a:cs typeface="Wix Madefor Text"/>
              <a:sym typeface="Wix Madefor Text"/>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110" name="Shape 110"/>
        <p:cNvGrpSpPr/>
        <p:nvPr/>
      </p:nvGrpSpPr>
      <p:grpSpPr>
        <a:xfrm>
          <a:off x="0" y="0"/>
          <a:ext cx="0" cy="0"/>
          <a:chOff x="0" y="0"/>
          <a:chExt cx="0" cy="0"/>
        </a:xfrm>
      </p:grpSpPr>
      <p:sp>
        <p:nvSpPr>
          <p:cNvPr id="111" name="Google Shape;111;p24"/>
          <p:cNvSpPr txBox="1"/>
          <p:nvPr/>
        </p:nvSpPr>
        <p:spPr>
          <a:xfrm>
            <a:off x="311850" y="568700"/>
            <a:ext cx="5536800" cy="6525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b="1" lang="en" sz="3200">
                <a:latin typeface="Wix Madefor Text"/>
                <a:ea typeface="Wix Madefor Text"/>
                <a:cs typeface="Wix Madefor Text"/>
                <a:sym typeface="Wix Madefor Text"/>
              </a:rPr>
              <a:t>Course Preview</a:t>
            </a:r>
            <a:endParaRPr sz="3200"/>
          </a:p>
        </p:txBody>
      </p:sp>
      <p:sp>
        <p:nvSpPr>
          <p:cNvPr id="112" name="Google Shape;112;p24"/>
          <p:cNvSpPr txBox="1"/>
          <p:nvPr/>
        </p:nvSpPr>
        <p:spPr>
          <a:xfrm>
            <a:off x="311850" y="1558200"/>
            <a:ext cx="3566100" cy="2544300"/>
          </a:xfrm>
          <a:prstGeom prst="rect">
            <a:avLst/>
          </a:prstGeom>
          <a:noFill/>
          <a:ln>
            <a:noFill/>
          </a:ln>
        </p:spPr>
        <p:txBody>
          <a:bodyPr anchorCtr="0" anchor="t" bIns="91425" lIns="91425" spcFirstLastPara="1" rIns="91425" wrap="square" tIns="91425">
            <a:noAutofit/>
          </a:bodyPr>
          <a:lstStyle/>
          <a:p>
            <a:pPr indent="0" lvl="0" marL="0" rtl="0" algn="l">
              <a:lnSpc>
                <a:spcPct val="130000"/>
              </a:lnSpc>
              <a:spcBef>
                <a:spcPts val="0"/>
              </a:spcBef>
              <a:spcAft>
                <a:spcPts val="0"/>
              </a:spcAft>
              <a:buNone/>
            </a:pPr>
            <a:r>
              <a:rPr lang="en">
                <a:latin typeface="Wix Madefor Text"/>
                <a:ea typeface="Wix Madefor Text"/>
                <a:cs typeface="Wix Madefor Text"/>
                <a:sym typeface="Wix Madefor Text"/>
              </a:rPr>
              <a:t>Design is Everywhere</a:t>
            </a:r>
            <a:endParaRPr>
              <a:latin typeface="Wix Madefor Text"/>
              <a:ea typeface="Wix Madefor Text"/>
              <a:cs typeface="Wix Madefor Text"/>
              <a:sym typeface="Wix Madefor Text"/>
            </a:endParaRPr>
          </a:p>
          <a:p>
            <a:pPr indent="0" lvl="0" marL="0" rtl="0" algn="l">
              <a:lnSpc>
                <a:spcPct val="130000"/>
              </a:lnSpc>
              <a:spcBef>
                <a:spcPts val="1000"/>
              </a:spcBef>
              <a:spcAft>
                <a:spcPts val="0"/>
              </a:spcAft>
              <a:buNone/>
            </a:pPr>
            <a:r>
              <a:rPr lang="en">
                <a:latin typeface="Wix Madefor Text"/>
                <a:ea typeface="Wix Madefor Text"/>
                <a:cs typeface="Wix Madefor Text"/>
                <a:sym typeface="Wix Madefor Text"/>
              </a:rPr>
              <a:t>Inspiration &amp; Moodboards</a:t>
            </a:r>
            <a:endParaRPr>
              <a:latin typeface="Wix Madefor Text"/>
              <a:ea typeface="Wix Madefor Text"/>
              <a:cs typeface="Wix Madefor Text"/>
              <a:sym typeface="Wix Madefor Text"/>
            </a:endParaRPr>
          </a:p>
          <a:p>
            <a:pPr indent="0" lvl="0" marL="0" rtl="0" algn="l">
              <a:lnSpc>
                <a:spcPct val="130000"/>
              </a:lnSpc>
              <a:spcBef>
                <a:spcPts val="1000"/>
              </a:spcBef>
              <a:spcAft>
                <a:spcPts val="0"/>
              </a:spcAft>
              <a:buNone/>
            </a:pPr>
            <a:r>
              <a:rPr lang="en">
                <a:latin typeface="Wix Madefor Text"/>
                <a:ea typeface="Wix Madefor Text"/>
                <a:cs typeface="Wix Madefor Text"/>
                <a:sym typeface="Wix Madefor Text"/>
              </a:rPr>
              <a:t>Colors</a:t>
            </a:r>
            <a:endParaRPr>
              <a:latin typeface="Wix Madefor Text"/>
              <a:ea typeface="Wix Madefor Text"/>
              <a:cs typeface="Wix Madefor Text"/>
              <a:sym typeface="Wix Madefor Text"/>
            </a:endParaRPr>
          </a:p>
          <a:p>
            <a:pPr indent="0" lvl="0" marL="0" rtl="0" algn="l">
              <a:lnSpc>
                <a:spcPct val="130000"/>
              </a:lnSpc>
              <a:spcBef>
                <a:spcPts val="1000"/>
              </a:spcBef>
              <a:spcAft>
                <a:spcPts val="0"/>
              </a:spcAft>
              <a:buNone/>
            </a:pPr>
            <a:r>
              <a:rPr lang="en">
                <a:latin typeface="Wix Madefor Text"/>
                <a:ea typeface="Wix Madefor Text"/>
                <a:cs typeface="Wix Madefor Text"/>
                <a:sym typeface="Wix Madefor Text"/>
              </a:rPr>
              <a:t>Typography</a:t>
            </a:r>
            <a:endParaRPr>
              <a:latin typeface="Wix Madefor Text"/>
              <a:ea typeface="Wix Madefor Text"/>
              <a:cs typeface="Wix Madefor Text"/>
              <a:sym typeface="Wix Madefor Text"/>
            </a:endParaRPr>
          </a:p>
          <a:p>
            <a:pPr indent="0" lvl="0" marL="0" rtl="0" algn="l">
              <a:lnSpc>
                <a:spcPct val="130000"/>
              </a:lnSpc>
              <a:spcBef>
                <a:spcPts val="1000"/>
              </a:spcBef>
              <a:spcAft>
                <a:spcPts val="0"/>
              </a:spcAft>
              <a:buNone/>
            </a:pPr>
            <a:r>
              <a:rPr lang="en">
                <a:latin typeface="Wix Madefor Text"/>
                <a:ea typeface="Wix Madefor Text"/>
                <a:cs typeface="Wix Madefor Text"/>
                <a:sym typeface="Wix Madefor Text"/>
              </a:rPr>
              <a:t>Layout &amp; Composition Basics</a:t>
            </a:r>
            <a:endParaRPr>
              <a:latin typeface="Wix Madefor Text"/>
              <a:ea typeface="Wix Madefor Text"/>
              <a:cs typeface="Wix Madefor Text"/>
              <a:sym typeface="Wix Madefor Text"/>
            </a:endParaRPr>
          </a:p>
          <a:p>
            <a:pPr indent="0" lvl="0" marL="0" rtl="0" algn="l">
              <a:lnSpc>
                <a:spcPct val="130000"/>
              </a:lnSpc>
              <a:spcBef>
                <a:spcPts val="1000"/>
              </a:spcBef>
              <a:spcAft>
                <a:spcPts val="1000"/>
              </a:spcAft>
              <a:buNone/>
            </a:pPr>
            <a:r>
              <a:rPr lang="en">
                <a:latin typeface="Wix Madefor Text"/>
                <a:ea typeface="Wix Madefor Text"/>
                <a:cs typeface="Wix Madefor Text"/>
                <a:sym typeface="Wix Madefor Text"/>
              </a:rPr>
              <a:t>Layout &amp; Composition 2: Alignment</a:t>
            </a:r>
            <a:endParaRPr>
              <a:latin typeface="Wix Madefor Text"/>
              <a:ea typeface="Wix Madefor Text"/>
              <a:cs typeface="Wix Madefor Text"/>
              <a:sym typeface="Wix Madefor Text"/>
            </a:endParaRPr>
          </a:p>
        </p:txBody>
      </p:sp>
      <p:sp>
        <p:nvSpPr>
          <p:cNvPr id="113" name="Google Shape;113;p24"/>
          <p:cNvSpPr txBox="1"/>
          <p:nvPr/>
        </p:nvSpPr>
        <p:spPr>
          <a:xfrm>
            <a:off x="4372900" y="1558200"/>
            <a:ext cx="3566100" cy="2544300"/>
          </a:xfrm>
          <a:prstGeom prst="rect">
            <a:avLst/>
          </a:prstGeom>
          <a:noFill/>
          <a:ln>
            <a:noFill/>
          </a:ln>
        </p:spPr>
        <p:txBody>
          <a:bodyPr anchorCtr="0" anchor="t" bIns="91425" lIns="91425" spcFirstLastPara="1" rIns="91425" wrap="square" tIns="91425">
            <a:noAutofit/>
          </a:bodyPr>
          <a:lstStyle/>
          <a:p>
            <a:pPr indent="0" lvl="0" marL="0" rtl="0" algn="l">
              <a:lnSpc>
                <a:spcPct val="130000"/>
              </a:lnSpc>
              <a:spcBef>
                <a:spcPts val="0"/>
              </a:spcBef>
              <a:spcAft>
                <a:spcPts val="0"/>
              </a:spcAft>
              <a:buNone/>
            </a:pPr>
            <a:r>
              <a:rPr lang="en">
                <a:latin typeface="Wix Madefor Text"/>
                <a:ea typeface="Wix Madefor Text"/>
                <a:cs typeface="Wix Madefor Text"/>
                <a:sym typeface="Wix Madefor Text"/>
              </a:rPr>
              <a:t>Layout &amp; Composition 3: Wireframing</a:t>
            </a:r>
            <a:endParaRPr>
              <a:latin typeface="Wix Madefor Text"/>
              <a:ea typeface="Wix Madefor Text"/>
              <a:cs typeface="Wix Madefor Text"/>
              <a:sym typeface="Wix Madefor Text"/>
            </a:endParaRPr>
          </a:p>
          <a:p>
            <a:pPr indent="0" lvl="0" marL="0" rtl="0" algn="l">
              <a:lnSpc>
                <a:spcPct val="130000"/>
              </a:lnSpc>
              <a:spcBef>
                <a:spcPts val="1000"/>
              </a:spcBef>
              <a:spcAft>
                <a:spcPts val="0"/>
              </a:spcAft>
              <a:buNone/>
            </a:pPr>
            <a:r>
              <a:rPr lang="en">
                <a:latin typeface="Wix Madefor Text"/>
                <a:ea typeface="Wix Madefor Text"/>
                <a:cs typeface="Wix Madefor Text"/>
                <a:sym typeface="Wix Madefor Text"/>
              </a:rPr>
              <a:t>Branding</a:t>
            </a:r>
            <a:endParaRPr>
              <a:latin typeface="Wix Madefor Text"/>
              <a:ea typeface="Wix Madefor Text"/>
              <a:cs typeface="Wix Madefor Text"/>
              <a:sym typeface="Wix Madefor Text"/>
            </a:endParaRPr>
          </a:p>
          <a:p>
            <a:pPr indent="0" lvl="0" marL="0" rtl="0" algn="l">
              <a:lnSpc>
                <a:spcPct val="130000"/>
              </a:lnSpc>
              <a:spcBef>
                <a:spcPts val="1000"/>
              </a:spcBef>
              <a:spcAft>
                <a:spcPts val="0"/>
              </a:spcAft>
              <a:buNone/>
            </a:pPr>
            <a:r>
              <a:rPr lang="en">
                <a:latin typeface="Wix Madefor Text"/>
                <a:ea typeface="Wix Madefor Text"/>
                <a:cs typeface="Wix Madefor Text"/>
                <a:sym typeface="Wix Madefor Text"/>
              </a:rPr>
              <a:t>Interactivity</a:t>
            </a:r>
            <a:endParaRPr>
              <a:latin typeface="Wix Madefor Text"/>
              <a:ea typeface="Wix Madefor Text"/>
              <a:cs typeface="Wix Madefor Text"/>
              <a:sym typeface="Wix Madefor Text"/>
            </a:endParaRPr>
          </a:p>
          <a:p>
            <a:pPr indent="0" lvl="0" marL="0" rtl="0" algn="l">
              <a:lnSpc>
                <a:spcPct val="130000"/>
              </a:lnSpc>
              <a:spcBef>
                <a:spcPts val="1000"/>
              </a:spcBef>
              <a:spcAft>
                <a:spcPts val="0"/>
              </a:spcAft>
              <a:buNone/>
            </a:pPr>
            <a:r>
              <a:rPr lang="en">
                <a:latin typeface="Wix Madefor Text"/>
                <a:ea typeface="Wix Madefor Text"/>
                <a:cs typeface="Wix Madefor Text"/>
                <a:sym typeface="Wix Madefor Text"/>
              </a:rPr>
              <a:t>Accessibility &amp; Inclusive Design</a:t>
            </a:r>
            <a:endParaRPr>
              <a:latin typeface="Wix Madefor Text"/>
              <a:ea typeface="Wix Madefor Text"/>
              <a:cs typeface="Wix Madefor Text"/>
              <a:sym typeface="Wix Madefor Text"/>
            </a:endParaRPr>
          </a:p>
          <a:p>
            <a:pPr indent="0" lvl="0" marL="0" rtl="0" algn="l">
              <a:lnSpc>
                <a:spcPct val="130000"/>
              </a:lnSpc>
              <a:spcBef>
                <a:spcPts val="1000"/>
              </a:spcBef>
              <a:spcAft>
                <a:spcPts val="1000"/>
              </a:spcAft>
              <a:buNone/>
            </a:pPr>
            <a:r>
              <a:t/>
            </a:r>
            <a:endParaRPr>
              <a:latin typeface="Wix Madefor Text"/>
              <a:ea typeface="Wix Madefor Text"/>
              <a:cs typeface="Wix Madefor Text"/>
              <a:sym typeface="Wix Madefor Text"/>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32B777"/>
        </a:solidFill>
      </p:bgPr>
    </p:bg>
    <p:spTree>
      <p:nvGrpSpPr>
        <p:cNvPr id="117" name="Shape 117"/>
        <p:cNvGrpSpPr/>
        <p:nvPr/>
      </p:nvGrpSpPr>
      <p:grpSpPr>
        <a:xfrm>
          <a:off x="0" y="0"/>
          <a:ext cx="0" cy="0"/>
          <a:chOff x="0" y="0"/>
          <a:chExt cx="0" cy="0"/>
        </a:xfrm>
      </p:grpSpPr>
      <p:sp>
        <p:nvSpPr>
          <p:cNvPr id="118" name="Google Shape;118;p25"/>
          <p:cNvSpPr txBox="1"/>
          <p:nvPr/>
        </p:nvSpPr>
        <p:spPr>
          <a:xfrm>
            <a:off x="1521776" y="0"/>
            <a:ext cx="5520000" cy="5143500"/>
          </a:xfrm>
          <a:prstGeom prst="rect">
            <a:avLst/>
          </a:prstGeom>
          <a:noFill/>
          <a:ln>
            <a:noFill/>
          </a:ln>
        </p:spPr>
        <p:txBody>
          <a:bodyPr anchorCtr="0" anchor="ctr" bIns="130025" lIns="130025" spcFirstLastPara="1" rIns="130025" wrap="square" tIns="130025">
            <a:noAutofit/>
          </a:bodyPr>
          <a:lstStyle/>
          <a:p>
            <a:pPr indent="0" lvl="0" marL="0" rtl="0" algn="ctr">
              <a:lnSpc>
                <a:spcPct val="100000"/>
              </a:lnSpc>
              <a:spcBef>
                <a:spcPts val="0"/>
              </a:spcBef>
              <a:spcAft>
                <a:spcPts val="0"/>
              </a:spcAft>
              <a:buClr>
                <a:srgbClr val="459FED"/>
              </a:buClr>
              <a:buSzPts val="4000"/>
              <a:buFont typeface="Helvetica Neue"/>
              <a:buNone/>
            </a:pPr>
            <a:r>
              <a:rPr b="1" lang="en" sz="5600">
                <a:solidFill>
                  <a:srgbClr val="FFFFFF"/>
                </a:solidFill>
                <a:latin typeface="Wix Madefor Text"/>
                <a:ea typeface="Wix Madefor Text"/>
                <a:cs typeface="Wix Madefor Text"/>
                <a:sym typeface="Wix Madefor Text"/>
              </a:rPr>
              <a:t>Design is all around us.</a:t>
            </a:r>
            <a:endParaRPr b="1" sz="5600">
              <a:solidFill>
                <a:srgbClr val="FFFFFF"/>
              </a:solidFill>
              <a:latin typeface="Wix Madefor Text"/>
              <a:ea typeface="Wix Madefor Text"/>
              <a:cs typeface="Wix Madefor Text"/>
              <a:sym typeface="Wix Madefor Text"/>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122" name="Shape 122"/>
        <p:cNvGrpSpPr/>
        <p:nvPr/>
      </p:nvGrpSpPr>
      <p:grpSpPr>
        <a:xfrm>
          <a:off x="0" y="0"/>
          <a:ext cx="0" cy="0"/>
          <a:chOff x="0" y="0"/>
          <a:chExt cx="0" cy="0"/>
        </a:xfrm>
      </p:grpSpPr>
      <p:sp>
        <p:nvSpPr>
          <p:cNvPr id="123" name="Google Shape;123;p26"/>
          <p:cNvSpPr txBox="1"/>
          <p:nvPr>
            <p:ph type="title"/>
          </p:nvPr>
        </p:nvSpPr>
        <p:spPr>
          <a:xfrm>
            <a:off x="633750" y="540550"/>
            <a:ext cx="3871500" cy="572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3200">
                <a:latin typeface="Wix Madefor Text"/>
                <a:ea typeface="Wix Madefor Text"/>
                <a:cs typeface="Wix Madefor Text"/>
                <a:sym typeface="Wix Madefor Text"/>
              </a:rPr>
              <a:t>Art vs. Design</a:t>
            </a:r>
            <a:endParaRPr b="1" sz="3200">
              <a:latin typeface="Wix Madefor Text"/>
              <a:ea typeface="Wix Madefor Text"/>
              <a:cs typeface="Wix Madefor Text"/>
              <a:sym typeface="Wix Madefor Text"/>
            </a:endParaRPr>
          </a:p>
        </p:txBody>
      </p:sp>
      <p:sp>
        <p:nvSpPr>
          <p:cNvPr id="124" name="Google Shape;124;p26"/>
          <p:cNvSpPr txBox="1"/>
          <p:nvPr/>
        </p:nvSpPr>
        <p:spPr>
          <a:xfrm>
            <a:off x="633750" y="1434500"/>
            <a:ext cx="4764900" cy="1835700"/>
          </a:xfrm>
          <a:prstGeom prst="rect">
            <a:avLst/>
          </a:prstGeom>
          <a:noFill/>
          <a:ln>
            <a:noFill/>
          </a:ln>
        </p:spPr>
        <p:txBody>
          <a:bodyPr anchorCtr="0" anchor="t" bIns="91425" lIns="91425" spcFirstLastPara="1" rIns="91425" wrap="square" tIns="91425">
            <a:noAutofit/>
          </a:bodyPr>
          <a:lstStyle/>
          <a:p>
            <a:pPr indent="0" lvl="0" marL="0" rtl="0" algn="l">
              <a:lnSpc>
                <a:spcPct val="130000"/>
              </a:lnSpc>
              <a:spcBef>
                <a:spcPts val="0"/>
              </a:spcBef>
              <a:spcAft>
                <a:spcPts val="0"/>
              </a:spcAft>
              <a:buNone/>
            </a:pPr>
            <a:r>
              <a:rPr lang="en">
                <a:latin typeface="Wix Madefor Text"/>
                <a:ea typeface="Wix Madefor Text"/>
                <a:cs typeface="Wix Madefor Text"/>
                <a:sym typeface="Wix Madefor Text"/>
              </a:rPr>
              <a:t>Although there are many similarities between art and design, here are a few key differences:</a:t>
            </a:r>
            <a:endParaRPr>
              <a:latin typeface="Wix Madefor Text"/>
              <a:ea typeface="Wix Madefor Text"/>
              <a:cs typeface="Wix Madefor Text"/>
              <a:sym typeface="Wix Madefor Text"/>
            </a:endParaRPr>
          </a:p>
          <a:p>
            <a:pPr indent="-317500" lvl="0" marL="457200" rtl="0" algn="l">
              <a:lnSpc>
                <a:spcPct val="130000"/>
              </a:lnSpc>
              <a:spcBef>
                <a:spcPts val="1100"/>
              </a:spcBef>
              <a:spcAft>
                <a:spcPts val="0"/>
              </a:spcAft>
              <a:buSzPts val="1400"/>
              <a:buFont typeface="Wix Madefor Text"/>
              <a:buChar char="●"/>
            </a:pPr>
            <a:r>
              <a:rPr b="1" lang="en">
                <a:latin typeface="Wix Madefor Text"/>
                <a:ea typeface="Wix Madefor Text"/>
                <a:cs typeface="Wix Madefor Text"/>
                <a:sym typeface="Wix Madefor Text"/>
              </a:rPr>
              <a:t>Designers solve problems</a:t>
            </a:r>
            <a:r>
              <a:rPr lang="en">
                <a:latin typeface="Wix Madefor Text"/>
                <a:ea typeface="Wix Madefor Text"/>
                <a:cs typeface="Wix Madefor Text"/>
                <a:sym typeface="Wix Madefor Text"/>
              </a:rPr>
              <a:t>, art creates conversations.</a:t>
            </a:r>
            <a:endParaRPr>
              <a:latin typeface="Wix Madefor Text"/>
              <a:ea typeface="Wix Madefor Text"/>
              <a:cs typeface="Wix Madefor Text"/>
              <a:sym typeface="Wix Madefor Text"/>
            </a:endParaRPr>
          </a:p>
          <a:p>
            <a:pPr indent="-317500" lvl="0" marL="457200" rtl="0" algn="l">
              <a:lnSpc>
                <a:spcPct val="130000"/>
              </a:lnSpc>
              <a:spcBef>
                <a:spcPts val="1000"/>
              </a:spcBef>
              <a:spcAft>
                <a:spcPts val="0"/>
              </a:spcAft>
              <a:buSzPts val="1400"/>
              <a:buFont typeface="Wix Madefor Text"/>
              <a:buChar char="●"/>
            </a:pPr>
            <a:r>
              <a:rPr b="1" lang="en">
                <a:latin typeface="Wix Madefor Text"/>
                <a:ea typeface="Wix Madefor Text"/>
                <a:cs typeface="Wix Madefor Text"/>
                <a:sym typeface="Wix Madefor Text"/>
              </a:rPr>
              <a:t>Design has a purpose</a:t>
            </a:r>
            <a:r>
              <a:rPr lang="en">
                <a:latin typeface="Wix Madefor Text"/>
                <a:ea typeface="Wix Madefor Text"/>
                <a:cs typeface="Wix Madefor Text"/>
                <a:sym typeface="Wix Madefor Text"/>
              </a:rPr>
              <a:t>, a set of rules, and a goal. Art doesn’t need any of these to be art.</a:t>
            </a:r>
            <a:endParaRPr>
              <a:latin typeface="Wix Madefor Text"/>
              <a:ea typeface="Wix Madefor Text"/>
              <a:cs typeface="Wix Madefor Text"/>
              <a:sym typeface="Wix Madefor Text"/>
            </a:endParaRPr>
          </a:p>
          <a:p>
            <a:pPr indent="-317500" lvl="0" marL="457200" rtl="0" algn="l">
              <a:lnSpc>
                <a:spcPct val="130000"/>
              </a:lnSpc>
              <a:spcBef>
                <a:spcPts val="1000"/>
              </a:spcBef>
              <a:spcAft>
                <a:spcPts val="1000"/>
              </a:spcAft>
              <a:buSzPts val="1400"/>
              <a:buFont typeface="Wix Madefor Text"/>
              <a:buChar char="●"/>
            </a:pPr>
            <a:r>
              <a:rPr lang="en">
                <a:latin typeface="Wix Madefor Text"/>
                <a:ea typeface="Wix Madefor Text"/>
                <a:cs typeface="Wix Madefor Text"/>
                <a:sym typeface="Wix Madefor Text"/>
              </a:rPr>
              <a:t>Art is based on traditions and practices, and </a:t>
            </a:r>
            <a:r>
              <a:rPr b="1" lang="en">
                <a:latin typeface="Wix Madefor Text"/>
                <a:ea typeface="Wix Madefor Text"/>
                <a:cs typeface="Wix Madefor Text"/>
                <a:sym typeface="Wix Madefor Text"/>
              </a:rPr>
              <a:t>design is based on needs</a:t>
            </a:r>
            <a:r>
              <a:rPr lang="en">
                <a:latin typeface="Wix Madefor Text"/>
                <a:ea typeface="Wix Madefor Text"/>
                <a:cs typeface="Wix Madefor Text"/>
                <a:sym typeface="Wix Madefor Text"/>
              </a:rPr>
              <a:t>.</a:t>
            </a:r>
            <a:endParaRPr>
              <a:latin typeface="Wix Madefor Text"/>
              <a:ea typeface="Wix Madefor Text"/>
              <a:cs typeface="Wix Madefor Text"/>
              <a:sym typeface="Wix Madefor Text"/>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32B777"/>
        </a:solidFill>
      </p:bgPr>
    </p:bg>
    <p:spTree>
      <p:nvGrpSpPr>
        <p:cNvPr id="128" name="Shape 128"/>
        <p:cNvGrpSpPr/>
        <p:nvPr/>
      </p:nvGrpSpPr>
      <p:grpSpPr>
        <a:xfrm>
          <a:off x="0" y="0"/>
          <a:ext cx="0" cy="0"/>
          <a:chOff x="0" y="0"/>
          <a:chExt cx="0" cy="0"/>
        </a:xfrm>
      </p:grpSpPr>
      <p:sp>
        <p:nvSpPr>
          <p:cNvPr id="129" name="Google Shape;129;p27"/>
          <p:cNvSpPr txBox="1"/>
          <p:nvPr/>
        </p:nvSpPr>
        <p:spPr>
          <a:xfrm>
            <a:off x="664525" y="0"/>
            <a:ext cx="6683400" cy="5143500"/>
          </a:xfrm>
          <a:prstGeom prst="rect">
            <a:avLst/>
          </a:prstGeom>
          <a:noFill/>
          <a:ln>
            <a:noFill/>
          </a:ln>
        </p:spPr>
        <p:txBody>
          <a:bodyPr anchorCtr="0" anchor="ctr" bIns="130025" lIns="130025" spcFirstLastPara="1" rIns="130025" wrap="square" tIns="130025">
            <a:noAutofit/>
          </a:bodyPr>
          <a:lstStyle/>
          <a:p>
            <a:pPr indent="0" lvl="0" marL="0" rtl="0" algn="l">
              <a:lnSpc>
                <a:spcPct val="100000"/>
              </a:lnSpc>
              <a:spcBef>
                <a:spcPts val="0"/>
              </a:spcBef>
              <a:spcAft>
                <a:spcPts val="0"/>
              </a:spcAft>
              <a:buClr>
                <a:srgbClr val="459FED"/>
              </a:buClr>
              <a:buSzPts val="4000"/>
              <a:buFont typeface="Helvetica Neue"/>
              <a:buNone/>
            </a:pPr>
            <a:r>
              <a:rPr b="1" lang="en" sz="5600">
                <a:solidFill>
                  <a:srgbClr val="FFFFFF"/>
                </a:solidFill>
                <a:latin typeface="Wix Madefor Text"/>
                <a:ea typeface="Wix Madefor Text"/>
                <a:cs typeface="Wix Madefor Text"/>
                <a:sym typeface="Wix Madefor Text"/>
              </a:rPr>
              <a:t>Design = </a:t>
            </a:r>
            <a:r>
              <a:rPr b="1" lang="en" sz="5600" strike="sngStrike">
                <a:solidFill>
                  <a:srgbClr val="C7EFDB"/>
                </a:solidFill>
                <a:latin typeface="Wix Madefor Text"/>
                <a:ea typeface="Wix Madefor Text"/>
                <a:cs typeface="Wix Madefor Text"/>
                <a:sym typeface="Wix Madefor Text"/>
              </a:rPr>
              <a:t>creating beautiful things</a:t>
            </a:r>
            <a:endParaRPr b="1" sz="5600" strike="sngStrike">
              <a:solidFill>
                <a:srgbClr val="C7EFDB"/>
              </a:solidFill>
              <a:latin typeface="Wix Madefor Text"/>
              <a:ea typeface="Wix Madefor Text"/>
              <a:cs typeface="Wix Madefor Text"/>
              <a:sym typeface="Wix Madefor Text"/>
            </a:endParaRPr>
          </a:p>
        </p:txBody>
      </p:sp>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Simple Light">
  <a:themeElements>
    <a:clrScheme name="Simple Light">
      <a:dk1>
        <a:srgbClr val="11418C"/>
      </a:dk1>
      <a:lt1>
        <a:srgbClr val="FFFFFF"/>
      </a:lt1>
      <a:dk2>
        <a:srgbClr val="1F77FF"/>
      </a:dk2>
      <a:lt2>
        <a:srgbClr val="C7EFDB"/>
      </a:lt2>
      <a:accent1>
        <a:srgbClr val="1F77FF"/>
      </a:accent1>
      <a:accent2>
        <a:srgbClr val="11418C"/>
      </a:accent2>
      <a:accent3>
        <a:srgbClr val="FFFFFF"/>
      </a:accent3>
      <a:accent4>
        <a:srgbClr val="1F77FF"/>
      </a:accent4>
      <a:accent5>
        <a:srgbClr val="11418C"/>
      </a:accent5>
      <a:accent6>
        <a:srgbClr val="C7EFDB"/>
      </a:accent6>
      <a:hlink>
        <a:srgbClr val="1F77FF"/>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