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embeddedFontLst>
    <p:embeddedFont>
      <p:font typeface="Wix Madefor Text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22" Type="http://schemas.openxmlformats.org/officeDocument/2006/relationships/font" Target="fonts/WixMadeforText-bold.fntdata"/><Relationship Id="rId10" Type="http://schemas.openxmlformats.org/officeDocument/2006/relationships/slide" Target="slides/slide4.xml"/><Relationship Id="rId21" Type="http://schemas.openxmlformats.org/officeDocument/2006/relationships/font" Target="fonts/WixMadeforText-regular.fntdata"/><Relationship Id="rId13" Type="http://schemas.openxmlformats.org/officeDocument/2006/relationships/slide" Target="slides/slide7.xml"/><Relationship Id="rId24" Type="http://schemas.openxmlformats.org/officeDocument/2006/relationships/font" Target="fonts/WixMadeforText-boldItalic.fntdata"/><Relationship Id="rId12" Type="http://schemas.openxmlformats.org/officeDocument/2006/relationships/slide" Target="slides/slide6.xml"/><Relationship Id="rId23" Type="http://schemas.openxmlformats.org/officeDocument/2006/relationships/font" Target="fonts/WixMadeforText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b2f6deb8d4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b2f6deb8d4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aa0d81c144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aa0d81c144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6a0b0d8f43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6a0b0d8f43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b2f6deb8d4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b2f6deb8d4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b2f6deb8d4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b2f6deb8d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a0d81c144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a0d81c144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01: Design is Everywhere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01: Design is Everywhere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01: Design is Everywhere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4562" y="100"/>
            <a:ext cx="347942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7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7.5: Project Planning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0" name="Google Shape;70;p1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7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7.5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Project Planning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470475" y="429825"/>
            <a:ext cx="6897900" cy="10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Option 2: Work on your site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6"/>
          <p:cNvSpPr txBox="1"/>
          <p:nvPr/>
        </p:nvSpPr>
        <p:spPr>
          <a:xfrm>
            <a:off x="575775" y="1428750"/>
            <a:ext cx="2955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Jump right in and start creating your site!</a:t>
            </a:r>
            <a:endParaRPr/>
          </a:p>
        </p:txBody>
      </p:sp>
      <p:pic>
        <p:nvPicPr>
          <p:cNvPr id="131" name="Google Shape;13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09300" y="1428750"/>
            <a:ext cx="4181501" cy="25793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32" name="Google Shape;132;p26" title="Screenshot 2025-06-30 at 3.08.59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9300" y="1528775"/>
            <a:ext cx="4181499" cy="23460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your design directions with a partner!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8"/>
          <p:cNvSpPr txBox="1"/>
          <p:nvPr>
            <p:ph type="title"/>
          </p:nvPr>
        </p:nvSpPr>
        <p:spPr>
          <a:xfrm>
            <a:off x="720375" y="944138"/>
            <a:ext cx="623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Share your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3" name="Google Shape;143;p28"/>
          <p:cNvSpPr txBox="1"/>
          <p:nvPr/>
        </p:nvSpPr>
        <p:spPr>
          <a:xfrm>
            <a:off x="720375" y="1804475"/>
            <a:ext cx="39513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Turn to a partner and share what you’ve created so far.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Remember to give constructive feedback if you have ideas or suggestions for how to improve your partners’ designs!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9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0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8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can you use the tools we’ve explored to start designing your website?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begin to plan and design their final projects, referencing ideas from moodboards, colors, and typography.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By the end of this time, students will have determined the topic and design direction of their website.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will your website be about?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/>
        </p:nvSpPr>
        <p:spPr>
          <a:xfrm>
            <a:off x="692850" y="721100"/>
            <a:ext cx="55368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have we done so far?</a:t>
            </a:r>
            <a:endParaRPr sz="3200"/>
          </a:p>
        </p:txBody>
      </p:sp>
      <p:sp>
        <p:nvSpPr>
          <p:cNvPr id="104" name="Google Shape;104;p22"/>
          <p:cNvSpPr txBox="1"/>
          <p:nvPr/>
        </p:nvSpPr>
        <p:spPr>
          <a:xfrm>
            <a:off x="740825" y="1653025"/>
            <a:ext cx="4028400" cy="25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Created mood boards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Explored colors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Experimented with typography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Learned about layout and composition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Learned about alignment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Created wireframes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/>
        </p:nvSpPr>
        <p:spPr>
          <a:xfrm>
            <a:off x="587300" y="462000"/>
            <a:ext cx="5536800" cy="6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3-7-3 Brainstorm</a:t>
            </a:r>
            <a:endParaRPr sz="3200"/>
          </a:p>
        </p:txBody>
      </p:sp>
      <p:sp>
        <p:nvSpPr>
          <p:cNvPr id="110" name="Google Shape;110;p23"/>
          <p:cNvSpPr txBox="1"/>
          <p:nvPr/>
        </p:nvSpPr>
        <p:spPr>
          <a:xfrm>
            <a:off x="587300" y="1336350"/>
            <a:ext cx="6705600" cy="31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3 min ideate: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three minutes, write down as many ideas you have about possible website topics on each post-it (one idea per post it). Think as creatively and wildly as possible! No idea is a bad idea.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7 mins share &amp; sort: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their ideas with a partner, and sort your ideas by category.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3 min ideate again: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Choose one category you like most, and take choose which ideas from that category you like best.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Share: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Turn to a partner and share their ideas.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Document: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Document your ideas in your Design Journal!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will your site’s design look like?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/>
          <p:nvPr>
            <p:ph type="title"/>
          </p:nvPr>
        </p:nvSpPr>
        <p:spPr>
          <a:xfrm>
            <a:off x="470475" y="429825"/>
            <a:ext cx="6897900" cy="10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Option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1: Create a mood board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1" name="Google Shape;121;p25"/>
          <p:cNvSpPr txBox="1"/>
          <p:nvPr/>
        </p:nvSpPr>
        <p:spPr>
          <a:xfrm>
            <a:off x="575775" y="1428750"/>
            <a:ext cx="2955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the Wix Editor to create a mood board for your site to gather inspiration and ideas for your design before you start.</a:t>
            </a:r>
            <a:endParaRPr/>
          </a:p>
        </p:txBody>
      </p:sp>
      <p:grpSp>
        <p:nvGrpSpPr>
          <p:cNvPr id="122" name="Google Shape;122;p25"/>
          <p:cNvGrpSpPr/>
          <p:nvPr/>
        </p:nvGrpSpPr>
        <p:grpSpPr>
          <a:xfrm>
            <a:off x="4003000" y="1428750"/>
            <a:ext cx="3533375" cy="2999999"/>
            <a:chOff x="3857592" y="662713"/>
            <a:chExt cx="4122958" cy="3500582"/>
          </a:xfrm>
        </p:grpSpPr>
        <p:pic>
          <p:nvPicPr>
            <p:cNvPr id="123" name="Google Shape;123;p25" title="moodboard.png"/>
            <p:cNvPicPr preferRelativeResize="0"/>
            <p:nvPr/>
          </p:nvPicPr>
          <p:blipFill rotWithShape="1">
            <a:blip r:embed="rId3">
              <a:alphaModFix/>
            </a:blip>
            <a:srcRect b="9925" l="0" r="0" t="5170"/>
            <a:stretch/>
          </p:blipFill>
          <p:spPr>
            <a:xfrm>
              <a:off x="3857592" y="662713"/>
              <a:ext cx="4122957" cy="3500582"/>
            </a:xfrm>
            <a:prstGeom prst="rect">
              <a:avLst/>
            </a:prstGeom>
            <a:noFill/>
            <a:ln cap="flat" cmpd="sng" w="8150">
              <a:solidFill>
                <a:srgbClr val="1F77FF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71430" rotWithShape="0" algn="bl" dir="5400000" dist="16327">
                <a:srgbClr val="000000">
                  <a:alpha val="31000"/>
                </a:srgbClr>
              </a:outerShdw>
            </a:effectLst>
          </p:spPr>
        </p:pic>
        <p:pic>
          <p:nvPicPr>
            <p:cNvPr id="124" name="Google Shape;124;p25" title="Screenshot 2025-06-30 at 3.05.32 PM.png"/>
            <p:cNvPicPr preferRelativeResize="0"/>
            <p:nvPr/>
          </p:nvPicPr>
          <p:blipFill rotWithShape="1">
            <a:blip r:embed="rId4">
              <a:alphaModFix/>
            </a:blip>
            <a:srcRect b="7348" l="0" r="0" t="7297"/>
            <a:stretch/>
          </p:blipFill>
          <p:spPr>
            <a:xfrm>
              <a:off x="6641650" y="2168875"/>
              <a:ext cx="1338900" cy="14609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