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Wix Madefor Tex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WixMadeforText-regular.fntdata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italic.fntdata"/><Relationship Id="rId25" Type="http://schemas.openxmlformats.org/officeDocument/2006/relationships/font" Target="fonts/WixMadeforText-bold.fntdata"/><Relationship Id="rId27" Type="http://schemas.openxmlformats.org/officeDocument/2006/relationships/font" Target="fonts/WixMadeforTex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b2f4c6e84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b2f4c6e84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85207a37c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85207a37c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“Like other rules for layout, you don’t always need to follow a consistent alignment! Go with a design that feels right for you.”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b2f4c6e84e_0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b2f4c6e84e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b2f4c6e84e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b2f4c6e84e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715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In this activity, students will be exploring different alignments to think about how to structure their layouts.</a:t>
            </a:r>
            <a:endParaRPr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b2f4c6e84e_0_3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b2f4c6e84e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cae50d22c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cae50d22c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b2f4c6e84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b2f4c6e84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b2f4c6e84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b2f4c6e84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b2f4c6e84e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b2f4c6e84e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highlight>
                <a:srgbClr val="FF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b2f4c6e84e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b2f4c6e84e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1">
  <p:cSld name="CUSTOM_1_2_1">
    <p:bg>
      <p:bgPr>
        <a:solidFill>
          <a:srgbClr val="DBD7F9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oogle Shape;69;p18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1" name="Google Shape;71;p18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3.png"/><Relationship Id="rId5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4105" y="0"/>
            <a:ext cx="342998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9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Layout &amp; Alignment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8" name="Google Shape;78;p19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9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Layout &amp; Alignment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80" name="Google Shape;80;p19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81" name="Google Shape;81;p19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82" name="Google Shape;82;p19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3" name="Google Shape;8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8"/>
          <p:cNvSpPr txBox="1"/>
          <p:nvPr>
            <p:ph type="title"/>
          </p:nvPr>
        </p:nvSpPr>
        <p:spPr>
          <a:xfrm>
            <a:off x="241596" y="300289"/>
            <a:ext cx="22590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See, Think, Wonder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5" name="Google Shape;205;p28"/>
          <p:cNvSpPr txBox="1"/>
          <p:nvPr/>
        </p:nvSpPr>
        <p:spPr>
          <a:xfrm>
            <a:off x="263875" y="1969150"/>
            <a:ext cx="2712000" cy="26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 see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= something you notice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 think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= a conclusion or assumption you can make based on what they see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 wonder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= a question or contemplation you have about using layouts or layout design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6" name="Google Shape;206;p28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5764725" y="213462"/>
            <a:ext cx="2539466" cy="1465379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07" name="Google Shape;207;p28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5764725" y="1786871"/>
            <a:ext cx="2539466" cy="1428642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08" name="Google Shape;208;p28"/>
          <p:cNvSpPr txBox="1"/>
          <p:nvPr/>
        </p:nvSpPr>
        <p:spPr>
          <a:xfrm>
            <a:off x="6631030" y="1982986"/>
            <a:ext cx="806700" cy="5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latin typeface="Wix Madefor Text"/>
                <a:ea typeface="Wix Madefor Text"/>
                <a:cs typeface="Wix Madefor Text"/>
                <a:sym typeface="Wix Madefor Text"/>
              </a:rPr>
              <a:t>Welcome</a:t>
            </a:r>
            <a:r>
              <a:rPr b="1" lang="en" sz="500">
                <a:latin typeface="Wix Madefor Text"/>
                <a:ea typeface="Wix Madefor Text"/>
                <a:cs typeface="Wix Madefor Text"/>
                <a:sym typeface="Wix Madefor Text"/>
              </a:rPr>
              <a:t>!</a:t>
            </a:r>
            <a:endParaRPr b="1" sz="5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Wix Madefor Text"/>
                <a:ea typeface="Wix Madefor Text"/>
                <a:cs typeface="Wix Madefor Text"/>
                <a:sym typeface="Wix Madefor Text"/>
              </a:rPr>
              <a:t>Here’s what you can do on my site.</a:t>
            </a:r>
            <a:endParaRPr sz="5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9" name="Google Shape;209;p28"/>
          <p:cNvSpPr txBox="1"/>
          <p:nvPr/>
        </p:nvSpPr>
        <p:spPr>
          <a:xfrm>
            <a:off x="7468581" y="1842338"/>
            <a:ext cx="918300" cy="1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10" name="Google Shape;210;p28"/>
          <p:cNvSpPr txBox="1"/>
          <p:nvPr/>
        </p:nvSpPr>
        <p:spPr>
          <a:xfrm>
            <a:off x="5767057" y="1842341"/>
            <a:ext cx="665100" cy="1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11" name="Google Shape;211;p28"/>
          <p:cNvSpPr/>
          <p:nvPr/>
        </p:nvSpPr>
        <p:spPr>
          <a:xfrm>
            <a:off x="6930472" y="2417352"/>
            <a:ext cx="208008" cy="86994"/>
          </a:xfrm>
          <a:prstGeom prst="flowChartTerminator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212" name="Google Shape;212;p28"/>
          <p:cNvSpPr/>
          <p:nvPr/>
        </p:nvSpPr>
        <p:spPr>
          <a:xfrm>
            <a:off x="6002741" y="2583732"/>
            <a:ext cx="2063700" cy="631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8"/>
          <p:cNvSpPr txBox="1"/>
          <p:nvPr/>
        </p:nvSpPr>
        <p:spPr>
          <a:xfrm>
            <a:off x="7465370" y="272509"/>
            <a:ext cx="918300" cy="1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14" name="Google Shape;214;p28"/>
          <p:cNvSpPr txBox="1"/>
          <p:nvPr/>
        </p:nvSpPr>
        <p:spPr>
          <a:xfrm>
            <a:off x="5764732" y="272517"/>
            <a:ext cx="665100" cy="1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15" name="Google Shape;215;p28"/>
          <p:cNvSpPr/>
          <p:nvPr/>
        </p:nvSpPr>
        <p:spPr>
          <a:xfrm>
            <a:off x="6646590" y="540085"/>
            <a:ext cx="1383600" cy="10605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8"/>
          <p:cNvSpPr/>
          <p:nvPr/>
        </p:nvSpPr>
        <p:spPr>
          <a:xfrm>
            <a:off x="6037582" y="1141184"/>
            <a:ext cx="921600" cy="541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17" name="Google Shape;217;p28"/>
          <p:cNvGrpSpPr/>
          <p:nvPr/>
        </p:nvGrpSpPr>
        <p:grpSpPr>
          <a:xfrm>
            <a:off x="5970528" y="495340"/>
            <a:ext cx="844208" cy="561188"/>
            <a:chOff x="1458624" y="1353125"/>
            <a:chExt cx="1089300" cy="724114"/>
          </a:xfrm>
        </p:grpSpPr>
        <p:sp>
          <p:nvSpPr>
            <p:cNvPr id="218" name="Google Shape;218;p28"/>
            <p:cNvSpPr txBox="1"/>
            <p:nvPr/>
          </p:nvSpPr>
          <p:spPr>
            <a:xfrm>
              <a:off x="1458624" y="13531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19" name="Google Shape;219;p28"/>
            <p:cNvSpPr/>
            <p:nvPr/>
          </p:nvSpPr>
          <p:spPr>
            <a:xfrm>
              <a:off x="1550374" y="1964973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pic>
        <p:nvPicPr>
          <p:cNvPr id="220" name="Google Shape;220;p28"/>
          <p:cNvPicPr preferRelativeResize="0"/>
          <p:nvPr/>
        </p:nvPicPr>
        <p:blipFill rotWithShape="1">
          <a:blip r:embed="rId3">
            <a:alphaModFix/>
          </a:blip>
          <a:srcRect b="7587" l="0" r="19178" t="0"/>
          <a:stretch/>
        </p:blipFill>
        <p:spPr>
          <a:xfrm>
            <a:off x="5764725" y="3336241"/>
            <a:ext cx="2539475" cy="1599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21" name="Google Shape;221;p28"/>
          <p:cNvSpPr txBox="1"/>
          <p:nvPr/>
        </p:nvSpPr>
        <p:spPr>
          <a:xfrm>
            <a:off x="7382653" y="3447166"/>
            <a:ext cx="921600" cy="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22" name="Google Shape;222;p28"/>
          <p:cNvSpPr txBox="1"/>
          <p:nvPr/>
        </p:nvSpPr>
        <p:spPr>
          <a:xfrm>
            <a:off x="5766984" y="3447164"/>
            <a:ext cx="644100" cy="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23" name="Google Shape;223;p28"/>
          <p:cNvGrpSpPr/>
          <p:nvPr/>
        </p:nvGrpSpPr>
        <p:grpSpPr>
          <a:xfrm>
            <a:off x="6186432" y="3569287"/>
            <a:ext cx="1615892" cy="514830"/>
            <a:chOff x="1190600" y="1499225"/>
            <a:chExt cx="2152800" cy="685800"/>
          </a:xfrm>
        </p:grpSpPr>
        <p:sp>
          <p:nvSpPr>
            <p:cNvPr id="224" name="Google Shape;224;p28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25" name="Google Shape;225;p28"/>
            <p:cNvSpPr/>
            <p:nvPr/>
          </p:nvSpPr>
          <p:spPr>
            <a:xfrm>
              <a:off x="2132763" y="2001046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26" name="Google Shape;226;p28"/>
          <p:cNvSpPr/>
          <p:nvPr/>
        </p:nvSpPr>
        <p:spPr>
          <a:xfrm>
            <a:off x="6042844" y="4102479"/>
            <a:ext cx="597000" cy="706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8"/>
          <p:cNvSpPr/>
          <p:nvPr/>
        </p:nvSpPr>
        <p:spPr>
          <a:xfrm>
            <a:off x="6684187" y="4102479"/>
            <a:ext cx="597000" cy="514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8"/>
          <p:cNvSpPr/>
          <p:nvPr/>
        </p:nvSpPr>
        <p:spPr>
          <a:xfrm>
            <a:off x="7325530" y="4102479"/>
            <a:ext cx="597000" cy="4179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8"/>
          <p:cNvSpPr/>
          <p:nvPr/>
        </p:nvSpPr>
        <p:spPr>
          <a:xfrm>
            <a:off x="7325530" y="4572374"/>
            <a:ext cx="597000" cy="3780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8"/>
          <p:cNvSpPr/>
          <p:nvPr/>
        </p:nvSpPr>
        <p:spPr>
          <a:xfrm>
            <a:off x="6684187" y="4662640"/>
            <a:ext cx="597000" cy="2877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8"/>
          <p:cNvSpPr/>
          <p:nvPr/>
        </p:nvSpPr>
        <p:spPr>
          <a:xfrm>
            <a:off x="6042844" y="4856292"/>
            <a:ext cx="597000" cy="79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8"/>
          <p:cNvPicPr preferRelativeResize="0"/>
          <p:nvPr/>
        </p:nvPicPr>
        <p:blipFill rotWithShape="1">
          <a:blip r:embed="rId3">
            <a:alphaModFix/>
          </a:blip>
          <a:srcRect b="1419" l="0" r="13785" t="0"/>
          <a:stretch/>
        </p:blipFill>
        <p:spPr>
          <a:xfrm>
            <a:off x="3342390" y="213450"/>
            <a:ext cx="2252935" cy="14654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33" name="Google Shape;233;p28"/>
          <p:cNvSpPr txBox="1"/>
          <p:nvPr/>
        </p:nvSpPr>
        <p:spPr>
          <a:xfrm>
            <a:off x="5078634" y="315060"/>
            <a:ext cx="589800" cy="1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34" name="Google Shape;234;p28"/>
          <p:cNvSpPr txBox="1"/>
          <p:nvPr/>
        </p:nvSpPr>
        <p:spPr>
          <a:xfrm>
            <a:off x="3344390" y="315060"/>
            <a:ext cx="589800" cy="1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35" name="Google Shape;235;p28"/>
          <p:cNvSpPr/>
          <p:nvPr/>
        </p:nvSpPr>
        <p:spPr>
          <a:xfrm>
            <a:off x="3347427" y="517491"/>
            <a:ext cx="2253000" cy="976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6" name="Google Shape;236;p28"/>
          <p:cNvGrpSpPr/>
          <p:nvPr/>
        </p:nvGrpSpPr>
        <p:grpSpPr>
          <a:xfrm>
            <a:off x="3483949" y="717239"/>
            <a:ext cx="749003" cy="633273"/>
            <a:chOff x="1722275" y="1499225"/>
            <a:chExt cx="1089300" cy="920990"/>
          </a:xfrm>
        </p:grpSpPr>
        <p:sp>
          <p:nvSpPr>
            <p:cNvPr id="237" name="Google Shape;237;p28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38" name="Google Shape;238;p28"/>
            <p:cNvSpPr/>
            <p:nvPr/>
          </p:nvSpPr>
          <p:spPr>
            <a:xfrm>
              <a:off x="1814025" y="230794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39" name="Google Shape;239;p28"/>
          <p:cNvSpPr/>
          <p:nvPr/>
        </p:nvSpPr>
        <p:spPr>
          <a:xfrm>
            <a:off x="3347496" y="1563550"/>
            <a:ext cx="1089600" cy="1152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8"/>
          <p:cNvSpPr/>
          <p:nvPr/>
        </p:nvSpPr>
        <p:spPr>
          <a:xfrm>
            <a:off x="4490157" y="1563550"/>
            <a:ext cx="1089600" cy="1152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1" name="Google Shape;241;p28"/>
          <p:cNvPicPr preferRelativeResize="0"/>
          <p:nvPr/>
        </p:nvPicPr>
        <p:blipFill rotWithShape="1">
          <a:blip r:embed="rId3">
            <a:alphaModFix/>
          </a:blip>
          <a:srcRect b="6890" l="0" r="18566" t="0"/>
          <a:stretch/>
        </p:blipFill>
        <p:spPr>
          <a:xfrm>
            <a:off x="3347505" y="1786341"/>
            <a:ext cx="2247878" cy="146516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42" name="Google Shape;242;p28"/>
          <p:cNvSpPr txBox="1"/>
          <p:nvPr/>
        </p:nvSpPr>
        <p:spPr>
          <a:xfrm>
            <a:off x="4775832" y="1884705"/>
            <a:ext cx="8925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43" name="Google Shape;243;p28"/>
          <p:cNvSpPr txBox="1"/>
          <p:nvPr/>
        </p:nvSpPr>
        <p:spPr>
          <a:xfrm>
            <a:off x="3349501" y="1884697"/>
            <a:ext cx="588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44" name="Google Shape;244;p28"/>
          <p:cNvSpPr/>
          <p:nvPr/>
        </p:nvSpPr>
        <p:spPr>
          <a:xfrm>
            <a:off x="3352531" y="2080644"/>
            <a:ext cx="2247900" cy="6387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8"/>
          <p:cNvSpPr txBox="1"/>
          <p:nvPr/>
        </p:nvSpPr>
        <p:spPr>
          <a:xfrm>
            <a:off x="3488943" y="2121962"/>
            <a:ext cx="747300" cy="4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Welcome</a:t>
            </a:r>
            <a:r>
              <a:rPr b="1" lang="en" sz="600">
                <a:latin typeface="Wix Madefor Text"/>
                <a:ea typeface="Wix Madefor Text"/>
                <a:cs typeface="Wix Madefor Text"/>
                <a:sym typeface="Wix Madefor Text"/>
              </a:rPr>
              <a:t>!</a:t>
            </a:r>
            <a:endParaRPr b="1" sz="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latin typeface="Wix Madefor Text"/>
                <a:ea typeface="Wix Madefor Text"/>
                <a:cs typeface="Wix Madefor Text"/>
                <a:sym typeface="Wix Madefor Text"/>
              </a:rPr>
              <a:t>Here’s what you can do on my site.</a:t>
            </a:r>
            <a:endParaRPr sz="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6" name="Google Shape;246;p28"/>
          <p:cNvSpPr/>
          <p:nvPr/>
        </p:nvSpPr>
        <p:spPr>
          <a:xfrm>
            <a:off x="3352600" y="2707807"/>
            <a:ext cx="1126200" cy="5439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8"/>
          <p:cNvSpPr/>
          <p:nvPr/>
        </p:nvSpPr>
        <p:spPr>
          <a:xfrm>
            <a:off x="4469284" y="2707807"/>
            <a:ext cx="1126200" cy="543900"/>
          </a:xfrm>
          <a:prstGeom prst="rect">
            <a:avLst/>
          </a:prstGeom>
          <a:solidFill>
            <a:srgbClr val="9BC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8" name="Google Shape;248;p28"/>
          <p:cNvPicPr preferRelativeResize="0"/>
          <p:nvPr/>
        </p:nvPicPr>
        <p:blipFill rotWithShape="1">
          <a:blip r:embed="rId3">
            <a:alphaModFix/>
          </a:blip>
          <a:srcRect b="10201" l="0" r="21463" t="0"/>
          <a:stretch/>
        </p:blipFill>
        <p:spPr>
          <a:xfrm>
            <a:off x="3359450" y="3359000"/>
            <a:ext cx="2236349" cy="1599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49" name="Google Shape;249;p28"/>
          <p:cNvSpPr txBox="1"/>
          <p:nvPr/>
        </p:nvSpPr>
        <p:spPr>
          <a:xfrm>
            <a:off x="5082922" y="3459709"/>
            <a:ext cx="585600" cy="1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50" name="Google Shape;250;p28"/>
          <p:cNvSpPr txBox="1"/>
          <p:nvPr/>
        </p:nvSpPr>
        <p:spPr>
          <a:xfrm>
            <a:off x="3361504" y="3459709"/>
            <a:ext cx="585600" cy="1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51" name="Google Shape;251;p28"/>
          <p:cNvGrpSpPr/>
          <p:nvPr/>
        </p:nvGrpSpPr>
        <p:grpSpPr>
          <a:xfrm>
            <a:off x="3743011" y="3570471"/>
            <a:ext cx="1469501" cy="467373"/>
            <a:chOff x="1190600" y="1499225"/>
            <a:chExt cx="2152800" cy="685800"/>
          </a:xfrm>
        </p:grpSpPr>
        <p:sp>
          <p:nvSpPr>
            <p:cNvPr id="252" name="Google Shape;252;p28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6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53" name="Google Shape;253;p28"/>
            <p:cNvSpPr/>
            <p:nvPr/>
          </p:nvSpPr>
          <p:spPr>
            <a:xfrm>
              <a:off x="2132763" y="204935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54" name="Google Shape;254;p28"/>
          <p:cNvSpPr/>
          <p:nvPr/>
        </p:nvSpPr>
        <p:spPr>
          <a:xfrm>
            <a:off x="3612339" y="4054683"/>
            <a:ext cx="543000" cy="640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8"/>
          <p:cNvSpPr/>
          <p:nvPr/>
        </p:nvSpPr>
        <p:spPr>
          <a:xfrm>
            <a:off x="4195501" y="4054683"/>
            <a:ext cx="543000" cy="467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28"/>
          <p:cNvSpPr/>
          <p:nvPr/>
        </p:nvSpPr>
        <p:spPr>
          <a:xfrm>
            <a:off x="4778664" y="4054683"/>
            <a:ext cx="543000" cy="379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28"/>
          <p:cNvSpPr/>
          <p:nvPr/>
        </p:nvSpPr>
        <p:spPr>
          <a:xfrm>
            <a:off x="4778675" y="4481300"/>
            <a:ext cx="543000" cy="467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28"/>
          <p:cNvSpPr/>
          <p:nvPr/>
        </p:nvSpPr>
        <p:spPr>
          <a:xfrm>
            <a:off x="4195500" y="4563279"/>
            <a:ext cx="543000" cy="3936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28"/>
          <p:cNvSpPr/>
          <p:nvPr/>
        </p:nvSpPr>
        <p:spPr>
          <a:xfrm>
            <a:off x="3612350" y="4739048"/>
            <a:ext cx="543000" cy="2196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9"/>
          <p:cNvSpPr txBox="1"/>
          <p:nvPr/>
        </p:nvSpPr>
        <p:spPr>
          <a:xfrm>
            <a:off x="1521776" y="0"/>
            <a:ext cx="5520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choice is yours.</a:t>
            </a:r>
            <a:endParaRPr b="1" sz="5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/>
          <p:nvPr>
            <p:ph type="title"/>
          </p:nvPr>
        </p:nvSpPr>
        <p:spPr>
          <a:xfrm>
            <a:off x="677100" y="0"/>
            <a:ext cx="61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use alignment in your designs?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/>
          <p:nvPr>
            <p:ph type="title"/>
          </p:nvPr>
        </p:nvSpPr>
        <p:spPr>
          <a:xfrm>
            <a:off x="0" y="271975"/>
            <a:ext cx="85695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Layout &amp; Alignment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75" name="Google Shape;275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32275" y="1113475"/>
            <a:ext cx="5904925" cy="33966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76" name="Google Shape;27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2275" y="1267687"/>
            <a:ext cx="5860153" cy="324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2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did you create?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3"/>
          <p:cNvSpPr txBox="1"/>
          <p:nvPr>
            <p:ph type="title"/>
          </p:nvPr>
        </p:nvSpPr>
        <p:spPr>
          <a:xfrm>
            <a:off x="491775" y="14769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Share with a partner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87" name="Google Shape;287;p33"/>
          <p:cNvSpPr txBox="1"/>
          <p:nvPr/>
        </p:nvSpPr>
        <p:spPr>
          <a:xfrm>
            <a:off x="491775" y="2337250"/>
            <a:ext cx="4267800" cy="11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your design with a partner. What did you create, and why?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4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5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9" name="Google Shape;89;p20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Symmetry is everywhere in our lives, from architecture, to nature, to our own bodies.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 can use the alignment techniques to help you think about symmetry and spacing in your layout designs.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how to use alignment as a way to design their layouts.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discover different tools in Wix to create aligned designs, and explore them in different layouts.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type="title"/>
          </p:nvPr>
        </p:nvSpPr>
        <p:spPr>
          <a:xfrm>
            <a:off x="677100" y="0"/>
            <a:ext cx="4984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do designers use alignment to help organize their layouts?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/>
        </p:nvSpPr>
        <p:spPr>
          <a:xfrm>
            <a:off x="737375" y="986725"/>
            <a:ext cx="55368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Alignment</a:t>
            </a:r>
            <a:endParaRPr sz="3200"/>
          </a:p>
        </p:txBody>
      </p:sp>
      <p:sp>
        <p:nvSpPr>
          <p:cNvPr id="112" name="Google Shape;112;p24"/>
          <p:cNvSpPr txBox="1"/>
          <p:nvPr/>
        </p:nvSpPr>
        <p:spPr>
          <a:xfrm>
            <a:off x="915825" y="1901600"/>
            <a:ext cx="3959400" cy="26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Another way designers think about organizing layouts is by using </a:t>
            </a:r>
            <a:r>
              <a:rPr b="1" lang="en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alignment</a:t>
            </a:r>
            <a:r>
              <a:rPr lang="en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. Different alignments help users navigate information quickly and clearly on a page.</a:t>
            </a:r>
            <a:endParaRPr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3" name="Google Shape;11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2001" y="380017"/>
            <a:ext cx="1890802" cy="44537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4" name="Google Shape;114;p24"/>
          <p:cNvCxnSpPr/>
          <p:nvPr/>
        </p:nvCxnSpPr>
        <p:spPr>
          <a:xfrm>
            <a:off x="5905611" y="234724"/>
            <a:ext cx="0" cy="4664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5" name="Google Shape;115;p24"/>
          <p:cNvCxnSpPr/>
          <p:nvPr/>
        </p:nvCxnSpPr>
        <p:spPr>
          <a:xfrm>
            <a:off x="6451986" y="244689"/>
            <a:ext cx="0" cy="4664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6" name="Google Shape;116;p24"/>
          <p:cNvCxnSpPr/>
          <p:nvPr/>
        </p:nvCxnSpPr>
        <p:spPr>
          <a:xfrm>
            <a:off x="6989481" y="236257"/>
            <a:ext cx="0" cy="4664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7" name="Google Shape;117;p24"/>
          <p:cNvCxnSpPr/>
          <p:nvPr/>
        </p:nvCxnSpPr>
        <p:spPr>
          <a:xfrm>
            <a:off x="5306392" y="1517384"/>
            <a:ext cx="238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8" name="Google Shape;118;p24"/>
          <p:cNvCxnSpPr/>
          <p:nvPr/>
        </p:nvCxnSpPr>
        <p:spPr>
          <a:xfrm>
            <a:off x="5306392" y="2386554"/>
            <a:ext cx="238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9" name="Google Shape;119;p24"/>
          <p:cNvCxnSpPr/>
          <p:nvPr/>
        </p:nvCxnSpPr>
        <p:spPr>
          <a:xfrm>
            <a:off x="5259912" y="3317361"/>
            <a:ext cx="238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20" name="Google Shape;120;p24"/>
          <p:cNvCxnSpPr/>
          <p:nvPr/>
        </p:nvCxnSpPr>
        <p:spPr>
          <a:xfrm>
            <a:off x="5259912" y="4174095"/>
            <a:ext cx="238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5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4572000" y="789000"/>
            <a:ext cx="3276400" cy="18906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26" name="Google Shape;126;p25"/>
          <p:cNvSpPr txBox="1"/>
          <p:nvPr/>
        </p:nvSpPr>
        <p:spPr>
          <a:xfrm>
            <a:off x="948625" y="190100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Single Column Layout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7" name="Google Shape;127;p25"/>
          <p:cNvSpPr txBox="1"/>
          <p:nvPr/>
        </p:nvSpPr>
        <p:spPr>
          <a:xfrm>
            <a:off x="4887775" y="190100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Asymmetrical Layout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8" name="Google Shape;128;p25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604575" y="789000"/>
            <a:ext cx="3276400" cy="18432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29" name="Google Shape;129;p25"/>
          <p:cNvSpPr txBox="1"/>
          <p:nvPr/>
        </p:nvSpPr>
        <p:spPr>
          <a:xfrm>
            <a:off x="1722275" y="1042023"/>
            <a:ext cx="1041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Welcome</a:t>
            </a: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!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Here’s what you can do on my site.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5"/>
          <p:cNvSpPr txBox="1"/>
          <p:nvPr/>
        </p:nvSpPr>
        <p:spPr>
          <a:xfrm>
            <a:off x="3129584" y="860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31" name="Google Shape;131;p25"/>
          <p:cNvSpPr txBox="1"/>
          <p:nvPr/>
        </p:nvSpPr>
        <p:spPr>
          <a:xfrm>
            <a:off x="607584" y="860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32" name="Google Shape;132;p25"/>
          <p:cNvSpPr/>
          <p:nvPr/>
        </p:nvSpPr>
        <p:spPr>
          <a:xfrm>
            <a:off x="2108613" y="1552909"/>
            <a:ext cx="268326" cy="112266"/>
          </a:xfrm>
          <a:prstGeom prst="flowChartTerminator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133" name="Google Shape;133;p25"/>
          <p:cNvSpPr/>
          <p:nvPr/>
        </p:nvSpPr>
        <p:spPr>
          <a:xfrm>
            <a:off x="911650" y="1817100"/>
            <a:ext cx="2662200" cy="8151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4" name="Google Shape;134;p25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604575" y="2899750"/>
            <a:ext cx="3276400" cy="17842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35" name="Google Shape;135;p25"/>
          <p:cNvPicPr preferRelativeResize="0"/>
          <p:nvPr/>
        </p:nvPicPr>
        <p:blipFill rotWithShape="1">
          <a:blip r:embed="rId4">
            <a:alphaModFix/>
          </a:blip>
          <a:srcRect b="24419" l="0" r="0" t="0"/>
          <a:stretch/>
        </p:blipFill>
        <p:spPr>
          <a:xfrm>
            <a:off x="604575" y="2986476"/>
            <a:ext cx="3276401" cy="164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5"/>
          <p:cNvSpPr txBox="1"/>
          <p:nvPr/>
        </p:nvSpPr>
        <p:spPr>
          <a:xfrm>
            <a:off x="7094009" y="86519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37" name="Google Shape;137;p25"/>
          <p:cNvSpPr txBox="1"/>
          <p:nvPr/>
        </p:nvSpPr>
        <p:spPr>
          <a:xfrm>
            <a:off x="4572009" y="86519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38" name="Google Shape;138;p25"/>
          <p:cNvSpPr/>
          <p:nvPr/>
        </p:nvSpPr>
        <p:spPr>
          <a:xfrm>
            <a:off x="5709775" y="1210400"/>
            <a:ext cx="1785000" cy="13683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5"/>
          <p:cNvSpPr/>
          <p:nvPr/>
        </p:nvSpPr>
        <p:spPr>
          <a:xfrm>
            <a:off x="4924038" y="1985925"/>
            <a:ext cx="1188900" cy="699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0" name="Google Shape;140;p25"/>
          <p:cNvGrpSpPr/>
          <p:nvPr/>
        </p:nvGrpSpPr>
        <p:grpSpPr>
          <a:xfrm>
            <a:off x="4837674" y="1152825"/>
            <a:ext cx="1089300" cy="699350"/>
            <a:chOff x="1458624" y="1353125"/>
            <a:chExt cx="1089300" cy="699350"/>
          </a:xfrm>
        </p:grpSpPr>
        <p:sp>
          <p:nvSpPr>
            <p:cNvPr id="141" name="Google Shape;141;p25"/>
            <p:cNvSpPr txBox="1"/>
            <p:nvPr/>
          </p:nvSpPr>
          <p:spPr>
            <a:xfrm>
              <a:off x="1458624" y="13531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42" name="Google Shape;142;p25"/>
            <p:cNvSpPr/>
            <p:nvPr/>
          </p:nvSpPr>
          <p:spPr>
            <a:xfrm>
              <a:off x="1550374" y="19402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grpSp>
        <p:nvGrpSpPr>
          <p:cNvPr id="143" name="Google Shape;143;p25"/>
          <p:cNvGrpSpPr/>
          <p:nvPr/>
        </p:nvGrpSpPr>
        <p:grpSpPr>
          <a:xfrm>
            <a:off x="4571768" y="2936998"/>
            <a:ext cx="3276280" cy="1784269"/>
            <a:chOff x="4974674" y="633350"/>
            <a:chExt cx="3122051" cy="1709725"/>
          </a:xfrm>
        </p:grpSpPr>
        <p:pic>
          <p:nvPicPr>
            <p:cNvPr id="144" name="Google Shape;144;p25"/>
            <p:cNvPicPr preferRelativeResize="0"/>
            <p:nvPr/>
          </p:nvPicPr>
          <p:blipFill rotWithShape="1">
            <a:blip r:embed="rId3">
              <a:alphaModFix/>
            </a:blip>
            <a:srcRect b="1117" l="0" r="0" t="0"/>
            <a:stretch/>
          </p:blipFill>
          <p:spPr>
            <a:xfrm>
              <a:off x="4974686" y="633350"/>
              <a:ext cx="3122039" cy="1709725"/>
            </a:xfrm>
            <a:prstGeom prst="rect">
              <a:avLst/>
            </a:prstGeom>
            <a:noFill/>
            <a:ln>
              <a:noFill/>
            </a:ln>
            <a:effectLst>
              <a:outerShdw blurRad="142875" rotWithShape="0" algn="bl" dir="6960000" dist="76200">
                <a:srgbClr val="666666">
                  <a:alpha val="19000"/>
                </a:srgbClr>
              </a:outerShdw>
            </a:effectLst>
          </p:spPr>
        </p:pic>
        <p:pic>
          <p:nvPicPr>
            <p:cNvPr id="145" name="Google Shape;145;p2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974674" y="722560"/>
              <a:ext cx="3122045" cy="1620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6" name="Google Shape;146;p25"/>
            <p:cNvSpPr/>
            <p:nvPr/>
          </p:nvSpPr>
          <p:spPr>
            <a:xfrm>
              <a:off x="7619275" y="796475"/>
              <a:ext cx="296100" cy="144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147" name="Google Shape;147;p25"/>
          <p:cNvCxnSpPr/>
          <p:nvPr/>
        </p:nvCxnSpPr>
        <p:spPr>
          <a:xfrm flipH="1">
            <a:off x="2246425" y="586275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48" name="Google Shape;148;p25"/>
          <p:cNvCxnSpPr/>
          <p:nvPr/>
        </p:nvCxnSpPr>
        <p:spPr>
          <a:xfrm flipH="1">
            <a:off x="4925788" y="623550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/>
        </p:nvSpPr>
        <p:spPr>
          <a:xfrm>
            <a:off x="1148450" y="4411275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Split-screen</a:t>
            </a:r>
            <a:endParaRPr/>
          </a:p>
        </p:txBody>
      </p:sp>
      <p:pic>
        <p:nvPicPr>
          <p:cNvPr id="154" name="Google Shape;154;p26"/>
          <p:cNvPicPr preferRelativeResize="0"/>
          <p:nvPr/>
        </p:nvPicPr>
        <p:blipFill rotWithShape="1">
          <a:blip r:embed="rId3">
            <a:alphaModFix/>
          </a:blip>
          <a:srcRect b="398" l="0" r="12876" t="0"/>
          <a:stretch/>
        </p:blipFill>
        <p:spPr>
          <a:xfrm>
            <a:off x="757600" y="639925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55" name="Google Shape;155;p26"/>
          <p:cNvSpPr txBox="1"/>
          <p:nvPr/>
        </p:nvSpPr>
        <p:spPr>
          <a:xfrm>
            <a:off x="3282609" y="78769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56" name="Google Shape;156;p26"/>
          <p:cNvSpPr txBox="1"/>
          <p:nvPr/>
        </p:nvSpPr>
        <p:spPr>
          <a:xfrm>
            <a:off x="760609" y="78769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57" name="Google Shape;157;p26"/>
          <p:cNvGrpSpPr/>
          <p:nvPr/>
        </p:nvGrpSpPr>
        <p:grpSpPr>
          <a:xfrm>
            <a:off x="963675" y="1372650"/>
            <a:ext cx="1089300" cy="699350"/>
            <a:chOff x="1722275" y="1499225"/>
            <a:chExt cx="1089300" cy="699350"/>
          </a:xfrm>
        </p:grpSpPr>
        <p:sp>
          <p:nvSpPr>
            <p:cNvPr id="158" name="Google Shape;158;p26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59" name="Google Shape;159;p26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60" name="Google Shape;160;p26"/>
          <p:cNvSpPr/>
          <p:nvPr/>
        </p:nvSpPr>
        <p:spPr>
          <a:xfrm>
            <a:off x="2369725" y="1082075"/>
            <a:ext cx="1641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2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760600" y="3032350"/>
            <a:ext cx="3250425" cy="18100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62" name="Google Shape;16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0600" y="3113451"/>
            <a:ext cx="3250425" cy="1715757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6"/>
          <p:cNvSpPr txBox="1"/>
          <p:nvPr/>
        </p:nvSpPr>
        <p:spPr>
          <a:xfrm>
            <a:off x="948625" y="190100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Split screen layout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4" name="Google Shape;164;p26"/>
          <p:cNvSpPr txBox="1"/>
          <p:nvPr/>
        </p:nvSpPr>
        <p:spPr>
          <a:xfrm>
            <a:off x="4887775" y="190100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Full screen layout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65" name="Google Shape;165;p26"/>
          <p:cNvCxnSpPr/>
          <p:nvPr/>
        </p:nvCxnSpPr>
        <p:spPr>
          <a:xfrm flipH="1">
            <a:off x="1048988" y="603750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66" name="Google Shape;166;p26"/>
          <p:cNvCxnSpPr/>
          <p:nvPr/>
        </p:nvCxnSpPr>
        <p:spPr>
          <a:xfrm flipH="1">
            <a:off x="2369713" y="652575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167" name="Google Shape;167;p2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666175" y="3032350"/>
            <a:ext cx="3283624" cy="1809999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68" name="Google Shape;168;p26"/>
          <p:cNvPicPr preferRelativeResize="0"/>
          <p:nvPr/>
        </p:nvPicPr>
        <p:blipFill rotWithShape="1">
          <a:blip r:embed="rId5">
            <a:alphaModFix/>
          </a:blip>
          <a:srcRect b="12141" l="0" r="0" t="0"/>
          <a:stretch/>
        </p:blipFill>
        <p:spPr>
          <a:xfrm>
            <a:off x="4666175" y="3129771"/>
            <a:ext cx="3283624" cy="1712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6"/>
          <p:cNvPicPr preferRelativeResize="0"/>
          <p:nvPr/>
        </p:nvPicPr>
        <p:blipFill rotWithShape="1">
          <a:blip r:embed="rId3">
            <a:alphaModFix/>
          </a:blip>
          <a:srcRect b="10176" l="0" r="21439" t="0"/>
          <a:stretch/>
        </p:blipFill>
        <p:spPr>
          <a:xfrm>
            <a:off x="4666163" y="639900"/>
            <a:ext cx="3276301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70" name="Google Shape;170;p26"/>
          <p:cNvSpPr txBox="1"/>
          <p:nvPr/>
        </p:nvSpPr>
        <p:spPr>
          <a:xfrm>
            <a:off x="7191071" y="7876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71" name="Google Shape;171;p26"/>
          <p:cNvSpPr txBox="1"/>
          <p:nvPr/>
        </p:nvSpPr>
        <p:spPr>
          <a:xfrm>
            <a:off x="4669071" y="7876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72" name="Google Shape;172;p26"/>
          <p:cNvSpPr/>
          <p:nvPr/>
        </p:nvSpPr>
        <p:spPr>
          <a:xfrm>
            <a:off x="4673488" y="1082050"/>
            <a:ext cx="3276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3" name="Google Shape;173;p26"/>
          <p:cNvGrpSpPr/>
          <p:nvPr/>
        </p:nvGrpSpPr>
        <p:grpSpPr>
          <a:xfrm>
            <a:off x="4872138" y="1372625"/>
            <a:ext cx="1089300" cy="699350"/>
            <a:chOff x="1722275" y="1499225"/>
            <a:chExt cx="1089300" cy="699350"/>
          </a:xfrm>
        </p:grpSpPr>
        <p:sp>
          <p:nvSpPr>
            <p:cNvPr id="174" name="Google Shape;174;p26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75" name="Google Shape;175;p26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76" name="Google Shape;176;p26"/>
          <p:cNvSpPr/>
          <p:nvPr/>
        </p:nvSpPr>
        <p:spPr>
          <a:xfrm>
            <a:off x="4673588" y="26032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6"/>
          <p:cNvSpPr/>
          <p:nvPr/>
        </p:nvSpPr>
        <p:spPr>
          <a:xfrm>
            <a:off x="6335288" y="26032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8" name="Google Shape;178;p26"/>
          <p:cNvCxnSpPr/>
          <p:nvPr/>
        </p:nvCxnSpPr>
        <p:spPr>
          <a:xfrm flipH="1">
            <a:off x="4963038" y="594675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79" name="Google Shape;179;p26"/>
          <p:cNvCxnSpPr/>
          <p:nvPr/>
        </p:nvCxnSpPr>
        <p:spPr>
          <a:xfrm flipH="1">
            <a:off x="6293738" y="603750"/>
            <a:ext cx="5700" cy="22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7"/>
          <p:cNvPicPr preferRelativeResize="0"/>
          <p:nvPr/>
        </p:nvPicPr>
        <p:blipFill rotWithShape="1">
          <a:blip r:embed="rId3">
            <a:alphaModFix/>
          </a:blip>
          <a:srcRect b="7587" l="0" r="19178" t="0"/>
          <a:stretch/>
        </p:blipFill>
        <p:spPr>
          <a:xfrm>
            <a:off x="528375" y="14748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85" name="Google Shape;185;p27"/>
          <p:cNvSpPr txBox="1"/>
          <p:nvPr/>
        </p:nvSpPr>
        <p:spPr>
          <a:xfrm>
            <a:off x="3053384" y="1622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86" name="Google Shape;186;p27"/>
          <p:cNvSpPr txBox="1"/>
          <p:nvPr/>
        </p:nvSpPr>
        <p:spPr>
          <a:xfrm>
            <a:off x="531384" y="1622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87" name="Google Shape;187;p27"/>
          <p:cNvGrpSpPr/>
          <p:nvPr/>
        </p:nvGrpSpPr>
        <p:grpSpPr>
          <a:xfrm>
            <a:off x="1090250" y="1785175"/>
            <a:ext cx="2152800" cy="685800"/>
            <a:chOff x="1190600" y="1499225"/>
            <a:chExt cx="2152800" cy="685800"/>
          </a:xfrm>
        </p:grpSpPr>
        <p:sp>
          <p:nvSpPr>
            <p:cNvPr id="188" name="Google Shape;188;p27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89" name="Google Shape;189;p27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90" name="Google Shape;190;p27"/>
          <p:cNvSpPr/>
          <p:nvPr/>
        </p:nvSpPr>
        <p:spPr>
          <a:xfrm>
            <a:off x="898875" y="2495550"/>
            <a:ext cx="795300" cy="940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>
            <a:off x="1753250" y="2495550"/>
            <a:ext cx="795300" cy="685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7"/>
          <p:cNvSpPr/>
          <p:nvPr/>
        </p:nvSpPr>
        <p:spPr>
          <a:xfrm>
            <a:off x="2607625" y="2495550"/>
            <a:ext cx="795300" cy="556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7"/>
          <p:cNvSpPr/>
          <p:nvPr/>
        </p:nvSpPr>
        <p:spPr>
          <a:xfrm>
            <a:off x="2607625" y="3121525"/>
            <a:ext cx="795300" cy="503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7"/>
          <p:cNvSpPr/>
          <p:nvPr/>
        </p:nvSpPr>
        <p:spPr>
          <a:xfrm>
            <a:off x="1753250" y="3241774"/>
            <a:ext cx="795300" cy="3831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7"/>
          <p:cNvSpPr/>
          <p:nvPr/>
        </p:nvSpPr>
        <p:spPr>
          <a:xfrm>
            <a:off x="898875" y="3499750"/>
            <a:ext cx="795300" cy="106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89350" y="1474800"/>
            <a:ext cx="3760675" cy="22291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97" name="Google Shape;19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9350" y="1573750"/>
            <a:ext cx="3760674" cy="2117651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7"/>
          <p:cNvSpPr txBox="1"/>
          <p:nvPr/>
        </p:nvSpPr>
        <p:spPr>
          <a:xfrm>
            <a:off x="2752675" y="830425"/>
            <a:ext cx="2601300" cy="3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Gallery Layout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99" name="Google Shape;199;p27"/>
          <p:cNvCxnSpPr/>
          <p:nvPr/>
        </p:nvCxnSpPr>
        <p:spPr>
          <a:xfrm>
            <a:off x="2163346" y="1278250"/>
            <a:ext cx="0" cy="26082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