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3" r:id="rId4"/>
    <p:sldMasterId id="2147483664"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Lst>
  <p:sldSz cy="5143500" cx="9144000"/>
  <p:notesSz cx="6858000" cy="9144000"/>
  <p:embeddedFontLst>
    <p:embeddedFont>
      <p:font typeface="Roboto"/>
      <p:regular r:id="rId26"/>
      <p:bold r:id="rId27"/>
      <p:italic r:id="rId28"/>
      <p:boldItalic r:id="rId29"/>
    </p:embeddedFont>
    <p:embeddedFont>
      <p:font typeface="Wix Madefor Text"/>
      <p:regular r:id="rId30"/>
      <p:bold r:id="rId31"/>
      <p:italic r:id="rId32"/>
      <p:boldItalic r:id="rId3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font" Target="fonts/Roboto-regular.fntdata"/><Relationship Id="rId25" Type="http://schemas.openxmlformats.org/officeDocument/2006/relationships/slide" Target="slides/slide19.xml"/><Relationship Id="rId28" Type="http://schemas.openxmlformats.org/officeDocument/2006/relationships/font" Target="fonts/Roboto-italic.fntdata"/><Relationship Id="rId27" Type="http://schemas.openxmlformats.org/officeDocument/2006/relationships/font" Target="fonts/Roboto-bold.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font" Target="fonts/Roboto-boldItalic.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WixMadeforText-bold.fntdata"/><Relationship Id="rId30" Type="http://schemas.openxmlformats.org/officeDocument/2006/relationships/font" Target="fonts/WixMadeforText-regular.fntdata"/><Relationship Id="rId11" Type="http://schemas.openxmlformats.org/officeDocument/2006/relationships/slide" Target="slides/slide5.xml"/><Relationship Id="rId33" Type="http://schemas.openxmlformats.org/officeDocument/2006/relationships/font" Target="fonts/WixMadeforText-boldItalic.fntdata"/><Relationship Id="rId10" Type="http://schemas.openxmlformats.org/officeDocument/2006/relationships/slide" Target="slides/slide4.xml"/><Relationship Id="rId32" Type="http://schemas.openxmlformats.org/officeDocument/2006/relationships/font" Target="fonts/WixMadeforText-italic.fntdata"/><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b1a8ad0434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b1a8ad0434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b2eeb3ef63_0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b2eeb3ef63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b2eeb3ef63_0_1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2" name="Google Shape;242;gb2eeb3ef63_0_1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gb2eeb3ef63_0_2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1" name="Google Shape;261;gb2eeb3ef63_0_2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gb23f3cb6d6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5" name="Google Shape;315;gb23f3cb6d6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gaa0d81c144_0_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0" name="Google Shape;320;gaa0d81c144_0_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1" name="Shape 361"/>
        <p:cNvGrpSpPr/>
        <p:nvPr/>
      </p:nvGrpSpPr>
      <p:grpSpPr>
        <a:xfrm>
          <a:off x="0" y="0"/>
          <a:ext cx="0" cy="0"/>
          <a:chOff x="0" y="0"/>
          <a:chExt cx="0" cy="0"/>
        </a:xfrm>
      </p:grpSpPr>
      <p:sp>
        <p:nvSpPr>
          <p:cNvPr id="362" name="Google Shape;362;gb2eeb3ef63_0_4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3" name="Google Shape;363;gb2eeb3ef63_0_4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 name="Shape 404"/>
        <p:cNvGrpSpPr/>
        <p:nvPr/>
      </p:nvGrpSpPr>
      <p:grpSpPr>
        <a:xfrm>
          <a:off x="0" y="0"/>
          <a:ext cx="0" cy="0"/>
          <a:chOff x="0" y="0"/>
          <a:chExt cx="0" cy="0"/>
        </a:xfrm>
      </p:grpSpPr>
      <p:sp>
        <p:nvSpPr>
          <p:cNvPr id="405" name="Google Shape;405;gadc696b52f_0_5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6" name="Google Shape;406;gadc696b52f_0_5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9" name="Shape 409"/>
        <p:cNvGrpSpPr/>
        <p:nvPr/>
      </p:nvGrpSpPr>
      <p:grpSpPr>
        <a:xfrm>
          <a:off x="0" y="0"/>
          <a:ext cx="0" cy="0"/>
          <a:chOff x="0" y="0"/>
          <a:chExt cx="0" cy="0"/>
        </a:xfrm>
      </p:grpSpPr>
      <p:sp>
        <p:nvSpPr>
          <p:cNvPr id="410" name="Google Shape;410;gaa0d81c144_0_1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1" name="Google Shape;411;gaa0d81c144_0_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5" name="Shape 415"/>
        <p:cNvGrpSpPr/>
        <p:nvPr/>
      </p:nvGrpSpPr>
      <p:grpSpPr>
        <a:xfrm>
          <a:off x="0" y="0"/>
          <a:ext cx="0" cy="0"/>
          <a:chOff x="0" y="0"/>
          <a:chExt cx="0" cy="0"/>
        </a:xfrm>
      </p:grpSpPr>
      <p:sp>
        <p:nvSpPr>
          <p:cNvPr id="416" name="Google Shape;416;gadc696b52f_0_4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7" name="Google Shape;417;gadc696b52f_0_4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0" name="Shape 420"/>
        <p:cNvGrpSpPr/>
        <p:nvPr/>
      </p:nvGrpSpPr>
      <p:grpSpPr>
        <a:xfrm>
          <a:off x="0" y="0"/>
          <a:ext cx="0" cy="0"/>
          <a:chOff x="0" y="0"/>
          <a:chExt cx="0" cy="0"/>
        </a:xfrm>
      </p:grpSpPr>
      <p:sp>
        <p:nvSpPr>
          <p:cNvPr id="421" name="Google Shape;421;gcbae0d4cb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2" name="Google Shape;422;gcbae0d4cb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b23f3cb6d6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b23f3cb6d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adc696b52f_0_2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adc696b52f_0_2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adc696b52f_0_4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adc696b52f_0_4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adc696b52f_0_2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adc696b52f_0_2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adc696b52f_0_2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adc696b52f_0_2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785207a37c_1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785207a37c_1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114300" rtl="0" algn="l">
              <a:lnSpc>
                <a:spcPct val="115000"/>
              </a:lnSpc>
              <a:spcBef>
                <a:spcPts val="0"/>
              </a:spcBef>
              <a:spcAft>
                <a:spcPts val="0"/>
              </a:spcAft>
              <a:buClr>
                <a:schemeClr val="dk1"/>
              </a:buClr>
              <a:buSzPts val="1100"/>
              <a:buFont typeface="Arial"/>
              <a:buNone/>
            </a:pPr>
            <a:r>
              <a:rPr lang="en" sz="1000">
                <a:solidFill>
                  <a:schemeClr val="dk1"/>
                </a:solidFill>
                <a:latin typeface="Wix Madefor Text"/>
                <a:ea typeface="Wix Madefor Text"/>
                <a:cs typeface="Wix Madefor Text"/>
                <a:sym typeface="Wix Madefor Text"/>
              </a:rPr>
              <a:t>“A wireframe is a sketch of your site — kind of like a blueprint — that you create to think about where things will go on your page. You can use wireframes to help you organize how your users will interact with your page without being worried about the graphic design.”</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785207a37c_1_1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785207a37c_1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b2eeb3ef63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b2eeb3ef63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1">
  <p:cSld name="BLANK_1_1">
    <p:bg>
      <p:bgPr>
        <a:solidFill>
          <a:srgbClr val="1F77FF"/>
        </a:solidFill>
      </p:bgPr>
    </p:bg>
    <p:spTree>
      <p:nvGrpSpPr>
        <p:cNvPr id="52" name="Shape 52"/>
        <p:cNvGrpSpPr/>
        <p:nvPr/>
      </p:nvGrpSpPr>
      <p:grpSpPr>
        <a:xfrm>
          <a:off x="0" y="0"/>
          <a:ext cx="0" cy="0"/>
          <a:chOff x="0" y="0"/>
          <a:chExt cx="0" cy="0"/>
        </a:xfrm>
      </p:grpSpPr>
      <p:cxnSp>
        <p:nvCxnSpPr>
          <p:cNvPr id="53" name="Google Shape;53;p14"/>
          <p:cNvCxnSpPr/>
          <p:nvPr/>
        </p:nvCxnSpPr>
        <p:spPr>
          <a:xfrm>
            <a:off x="8569500" y="-17950"/>
            <a:ext cx="0" cy="5196900"/>
          </a:xfrm>
          <a:prstGeom prst="straightConnector1">
            <a:avLst/>
          </a:prstGeom>
          <a:noFill/>
          <a:ln cap="flat" cmpd="sng" w="9525">
            <a:solidFill>
              <a:srgbClr val="FFFFFF"/>
            </a:solidFill>
            <a:prstDash val="solid"/>
            <a:round/>
            <a:headEnd len="med" w="med" type="none"/>
            <a:tailEnd len="med" w="med" type="none"/>
          </a:ln>
        </p:spPr>
      </p:cxnSp>
      <p:sp>
        <p:nvSpPr>
          <p:cNvPr id="54" name="Google Shape;54;p14"/>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rgbClr val="FFFFFF"/>
                </a:solidFill>
                <a:latin typeface="Wix Madefor Text"/>
                <a:ea typeface="Wix Madefor Text"/>
                <a:cs typeface="Wix Madefor Text"/>
                <a:sym typeface="Wix Madefor Text"/>
              </a:rPr>
              <a:t>Lesson 07: Wireframing</a:t>
            </a:r>
            <a:endParaRPr sz="900">
              <a:solidFill>
                <a:srgbClr val="FFFFFF"/>
              </a:solidFill>
              <a:latin typeface="Wix Madefor Text"/>
              <a:ea typeface="Wix Madefor Text"/>
              <a:cs typeface="Wix Madefor Text"/>
              <a:sym typeface="Wix Madefor Text"/>
            </a:endParaRPr>
          </a:p>
        </p:txBody>
      </p:sp>
      <p:pic>
        <p:nvPicPr>
          <p:cNvPr id="55" name="Google Shape;55;p14"/>
          <p:cNvPicPr preferRelativeResize="0"/>
          <p:nvPr/>
        </p:nvPicPr>
        <p:blipFill rotWithShape="1">
          <a:blip r:embed="rId2">
            <a:alphaModFix/>
          </a:blip>
          <a:srcRect b="-51223" l="-2212" r="-3630" t="-67212"/>
          <a:stretch/>
        </p:blipFill>
        <p:spPr>
          <a:xfrm rot="5400000">
            <a:off x="8263935" y="696612"/>
            <a:ext cx="1250099" cy="29582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2 2">
  <p:cSld name="CUSTOM_1_2_2">
    <p:bg>
      <p:bgPr>
        <a:solidFill>
          <a:srgbClr val="32B777"/>
        </a:solidFill>
      </p:bgPr>
    </p:bg>
    <p:spTree>
      <p:nvGrpSpPr>
        <p:cNvPr id="56" name="Shape 56"/>
        <p:cNvGrpSpPr/>
        <p:nvPr/>
      </p:nvGrpSpPr>
      <p:grpSpPr>
        <a:xfrm>
          <a:off x="0" y="0"/>
          <a:ext cx="0" cy="0"/>
          <a:chOff x="0" y="0"/>
          <a:chExt cx="0" cy="0"/>
        </a:xfrm>
      </p:grpSpPr>
      <p:cxnSp>
        <p:nvCxnSpPr>
          <p:cNvPr id="57" name="Google Shape;57;p15"/>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58" name="Google Shape;58;p15"/>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07: Wireframing</a:t>
            </a:r>
            <a:endParaRPr sz="900">
              <a:latin typeface="Wix Madefor Text"/>
              <a:ea typeface="Wix Madefor Text"/>
              <a:cs typeface="Wix Madefor Text"/>
              <a:sym typeface="Wix Madefor Text"/>
            </a:endParaRPr>
          </a:p>
        </p:txBody>
      </p:sp>
      <p:pic>
        <p:nvPicPr>
          <p:cNvPr id="59" name="Google Shape;59;p15"/>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3">
  <p:cSld name="CUSTOM_1_1">
    <p:bg>
      <p:bgPr>
        <a:solidFill>
          <a:srgbClr val="FFFFFF"/>
        </a:solidFill>
      </p:bgPr>
    </p:bg>
    <p:spTree>
      <p:nvGrpSpPr>
        <p:cNvPr id="60" name="Shape 60"/>
        <p:cNvGrpSpPr/>
        <p:nvPr/>
      </p:nvGrpSpPr>
      <p:grpSpPr>
        <a:xfrm>
          <a:off x="0" y="0"/>
          <a:ext cx="0" cy="0"/>
          <a:chOff x="0" y="0"/>
          <a:chExt cx="0" cy="0"/>
        </a:xfrm>
      </p:grpSpPr>
      <p:cxnSp>
        <p:nvCxnSpPr>
          <p:cNvPr id="61" name="Google Shape;61;p16"/>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62" name="Google Shape;62;p16"/>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07: Wireframing</a:t>
            </a:r>
            <a:endParaRPr sz="900">
              <a:latin typeface="Wix Madefor Text"/>
              <a:ea typeface="Wix Madefor Text"/>
              <a:cs typeface="Wix Madefor Text"/>
              <a:sym typeface="Wix Madefor Text"/>
            </a:endParaRPr>
          </a:p>
        </p:txBody>
      </p:sp>
      <p:pic>
        <p:nvPicPr>
          <p:cNvPr id="63" name="Google Shape;63;p16"/>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extLst>
    <p:ext uri="{DCECCB84-F9BA-43D5-87BE-67443E8EF086}">
      <p15:sldGuideLst>
        <p15:guide id="1" orient="horz" pos="677">
          <p15:clr>
            <a:srgbClr val="FA7B17"/>
          </p15:clr>
        </p15:guide>
        <p15:guide id="2" orient="horz" pos="1080">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2">
  <p:cSld name="CUSTOM_1_1_1">
    <p:bg>
      <p:bgPr>
        <a:solidFill>
          <a:srgbClr val="6C48EF"/>
        </a:solidFill>
      </p:bgPr>
    </p:bg>
    <p:spTree>
      <p:nvGrpSpPr>
        <p:cNvPr id="64" name="Shape 64"/>
        <p:cNvGrpSpPr/>
        <p:nvPr/>
      </p:nvGrpSpPr>
      <p:grpSpPr>
        <a:xfrm>
          <a:off x="0" y="0"/>
          <a:ext cx="0" cy="0"/>
          <a:chOff x="0" y="0"/>
          <a:chExt cx="0" cy="0"/>
        </a:xfrm>
      </p:grpSpPr>
      <p:cxnSp>
        <p:nvCxnSpPr>
          <p:cNvPr id="65" name="Google Shape;65;p17"/>
          <p:cNvCxnSpPr/>
          <p:nvPr/>
        </p:nvCxnSpPr>
        <p:spPr>
          <a:xfrm>
            <a:off x="8569500" y="-17950"/>
            <a:ext cx="0" cy="5196900"/>
          </a:xfrm>
          <a:prstGeom prst="straightConnector1">
            <a:avLst/>
          </a:prstGeom>
          <a:noFill/>
          <a:ln cap="flat" cmpd="sng" w="9525">
            <a:solidFill>
              <a:srgbClr val="FFFFFF"/>
            </a:solidFill>
            <a:prstDash val="solid"/>
            <a:round/>
            <a:headEnd len="med" w="med" type="none"/>
            <a:tailEnd len="med" w="med" type="none"/>
          </a:ln>
        </p:spPr>
      </p:cxnSp>
      <p:sp>
        <p:nvSpPr>
          <p:cNvPr id="66" name="Google Shape;66;p17"/>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rgbClr val="FFFFFF"/>
                </a:solidFill>
                <a:latin typeface="Wix Madefor Text"/>
                <a:ea typeface="Wix Madefor Text"/>
                <a:cs typeface="Wix Madefor Text"/>
                <a:sym typeface="Wix Madefor Text"/>
              </a:rPr>
              <a:t>Lesson 07: Wireframing</a:t>
            </a:r>
            <a:endParaRPr sz="900">
              <a:solidFill>
                <a:srgbClr val="FFFFFF"/>
              </a:solidFill>
              <a:latin typeface="Wix Madefor Text"/>
              <a:ea typeface="Wix Madefor Text"/>
              <a:cs typeface="Wix Madefor Text"/>
              <a:sym typeface="Wix Madefor Text"/>
            </a:endParaRPr>
          </a:p>
        </p:txBody>
      </p:sp>
      <p:pic>
        <p:nvPicPr>
          <p:cNvPr id="67" name="Google Shape;67;p17"/>
          <p:cNvPicPr preferRelativeResize="0"/>
          <p:nvPr/>
        </p:nvPicPr>
        <p:blipFill rotWithShape="1">
          <a:blip r:embed="rId2">
            <a:alphaModFix/>
          </a:blip>
          <a:srcRect b="-51223" l="-2212" r="-3630" t="-67212"/>
          <a:stretch/>
        </p:blipFill>
        <p:spPr>
          <a:xfrm rot="5400000">
            <a:off x="8263935" y="696612"/>
            <a:ext cx="1250099" cy="29582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xml"/><Relationship Id="rId3" Type="http://schemas.openxmlformats.org/officeDocument/2006/relationships/image" Target="../media/image5.jp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 Id="rId3"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xml"/><Relationship Id="rId3"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 Id="rId3"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 Id="rId3"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 Id="rId3" Type="http://schemas.openxmlformats.org/officeDocument/2006/relationships/image" Target="../media/image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 Id="rId3"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 Id="rId3"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1" name="Shape 71"/>
        <p:cNvGrpSpPr/>
        <p:nvPr/>
      </p:nvGrpSpPr>
      <p:grpSpPr>
        <a:xfrm>
          <a:off x="0" y="0"/>
          <a:ext cx="0" cy="0"/>
          <a:chOff x="0" y="0"/>
          <a:chExt cx="0" cy="0"/>
        </a:xfrm>
      </p:grpSpPr>
      <p:pic>
        <p:nvPicPr>
          <p:cNvPr id="72" name="Google Shape;72;p18"/>
          <p:cNvPicPr preferRelativeResize="0"/>
          <p:nvPr/>
        </p:nvPicPr>
        <p:blipFill rotWithShape="1">
          <a:blip r:embed="rId3">
            <a:alphaModFix/>
          </a:blip>
          <a:srcRect b="0" l="24632" r="24632" t="0"/>
          <a:stretch/>
        </p:blipFill>
        <p:spPr>
          <a:xfrm>
            <a:off x="5664562" y="0"/>
            <a:ext cx="3479428" cy="5143500"/>
          </a:xfrm>
          <a:prstGeom prst="rect">
            <a:avLst/>
          </a:prstGeom>
          <a:noFill/>
          <a:ln>
            <a:noFill/>
          </a:ln>
        </p:spPr>
      </p:pic>
      <p:sp>
        <p:nvSpPr>
          <p:cNvPr id="73" name="Google Shape;73;p18"/>
          <p:cNvSpPr txBox="1"/>
          <p:nvPr>
            <p:ph type="title"/>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07: Wireframing</a:t>
            </a:r>
            <a:endParaRPr sz="900">
              <a:latin typeface="Wix Madefor Text"/>
              <a:ea typeface="Wix Madefor Text"/>
              <a:cs typeface="Wix Madefor Text"/>
              <a:sym typeface="Wix Madefor Text"/>
            </a:endParaRPr>
          </a:p>
        </p:txBody>
      </p:sp>
      <p:sp>
        <p:nvSpPr>
          <p:cNvPr id="74" name="Google Shape;74;p18"/>
          <p:cNvSpPr/>
          <p:nvPr/>
        </p:nvSpPr>
        <p:spPr>
          <a:xfrm>
            <a:off x="0" y="100"/>
            <a:ext cx="5714100" cy="5143500"/>
          </a:xfrm>
          <a:prstGeom prst="rect">
            <a:avLst/>
          </a:prstGeom>
          <a:solidFill>
            <a:srgbClr val="1F77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18"/>
          <p:cNvSpPr txBox="1"/>
          <p:nvPr>
            <p:ph idx="2" type="title"/>
          </p:nvPr>
        </p:nvSpPr>
        <p:spPr>
          <a:xfrm>
            <a:off x="678325" y="553800"/>
            <a:ext cx="4543800" cy="2685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a:solidFill>
                  <a:srgbClr val="FFFFFF"/>
                </a:solidFill>
                <a:latin typeface="Wix Madefor Text"/>
                <a:ea typeface="Wix Madefor Text"/>
                <a:cs typeface="Wix Madefor Text"/>
                <a:sym typeface="Wix Madefor Text"/>
              </a:rPr>
              <a:t>Lesson 07</a:t>
            </a:r>
            <a:endParaRPr b="1">
              <a:solidFill>
                <a:srgbClr val="FFFFFF"/>
              </a:solidFill>
              <a:latin typeface="Wix Madefor Text"/>
              <a:ea typeface="Wix Madefor Text"/>
              <a:cs typeface="Wix Madefor Text"/>
              <a:sym typeface="Wix Madefor Text"/>
            </a:endParaRPr>
          </a:p>
          <a:p>
            <a:pPr indent="0" lvl="0" marL="0" rtl="0" algn="l">
              <a:spcBef>
                <a:spcPts val="0"/>
              </a:spcBef>
              <a:spcAft>
                <a:spcPts val="0"/>
              </a:spcAft>
              <a:buNone/>
            </a:pPr>
            <a:r>
              <a:rPr b="1" lang="en" sz="4800">
                <a:solidFill>
                  <a:srgbClr val="FFFFFF"/>
                </a:solidFill>
                <a:latin typeface="Wix Madefor Text"/>
                <a:ea typeface="Wix Madefor Text"/>
                <a:cs typeface="Wix Madefor Text"/>
                <a:sym typeface="Wix Madefor Text"/>
              </a:rPr>
              <a:t>Wireframing</a:t>
            </a:r>
            <a:endParaRPr b="1" sz="4800">
              <a:solidFill>
                <a:srgbClr val="FFFFFF"/>
              </a:solidFill>
              <a:latin typeface="Wix Madefor Text"/>
              <a:ea typeface="Wix Madefor Text"/>
              <a:cs typeface="Wix Madefor Text"/>
              <a:sym typeface="Wix Madefor Text"/>
            </a:endParaRPr>
          </a:p>
        </p:txBody>
      </p:sp>
      <p:grpSp>
        <p:nvGrpSpPr>
          <p:cNvPr id="76" name="Google Shape;76;p18"/>
          <p:cNvGrpSpPr/>
          <p:nvPr/>
        </p:nvGrpSpPr>
        <p:grpSpPr>
          <a:xfrm>
            <a:off x="743450" y="4506575"/>
            <a:ext cx="3436500" cy="257550"/>
            <a:chOff x="743450" y="4506575"/>
            <a:chExt cx="3436500" cy="257550"/>
          </a:xfrm>
        </p:grpSpPr>
        <p:sp>
          <p:nvSpPr>
            <p:cNvPr id="77" name="Google Shape;77;p18"/>
            <p:cNvSpPr txBox="1"/>
            <p:nvPr/>
          </p:nvSpPr>
          <p:spPr>
            <a:xfrm>
              <a:off x="743450" y="4627625"/>
              <a:ext cx="2966400" cy="1365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a:solidFill>
                    <a:srgbClr val="FFFFFF"/>
                  </a:solidFill>
                  <a:latin typeface="Wix Madefor Text"/>
                  <a:ea typeface="Wix Madefor Text"/>
                  <a:cs typeface="Wix Madefor Text"/>
                  <a:sym typeface="Wix Madefor Text"/>
                </a:rPr>
                <a:t>Web Design</a:t>
              </a:r>
              <a:endParaRPr>
                <a:solidFill>
                  <a:srgbClr val="FFFFFF"/>
                </a:solidFill>
                <a:latin typeface="Wix Madefor Text"/>
                <a:ea typeface="Wix Madefor Text"/>
                <a:cs typeface="Wix Madefor Text"/>
                <a:sym typeface="Wix Madefor Text"/>
              </a:endParaRPr>
            </a:p>
          </p:txBody>
        </p:sp>
        <p:cxnSp>
          <p:nvCxnSpPr>
            <p:cNvPr id="78" name="Google Shape;78;p18"/>
            <p:cNvCxnSpPr/>
            <p:nvPr/>
          </p:nvCxnSpPr>
          <p:spPr>
            <a:xfrm>
              <a:off x="796550" y="4506575"/>
              <a:ext cx="3383400" cy="0"/>
            </a:xfrm>
            <a:prstGeom prst="straightConnector1">
              <a:avLst/>
            </a:prstGeom>
            <a:noFill/>
            <a:ln cap="flat" cmpd="sng" w="9525">
              <a:solidFill>
                <a:srgbClr val="FFFFFF"/>
              </a:solidFill>
              <a:prstDash val="solid"/>
              <a:round/>
              <a:headEnd len="med" w="med" type="none"/>
              <a:tailEnd len="med" w="med" type="none"/>
            </a:ln>
          </p:spPr>
        </p:cxnSp>
      </p:grpSp>
      <p:pic>
        <p:nvPicPr>
          <p:cNvPr id="79" name="Google Shape;79;p18"/>
          <p:cNvPicPr preferRelativeResize="0"/>
          <p:nvPr/>
        </p:nvPicPr>
        <p:blipFill>
          <a:blip r:embed="rId4">
            <a:alphaModFix/>
          </a:blip>
          <a:stretch>
            <a:fillRect/>
          </a:stretch>
        </p:blipFill>
        <p:spPr>
          <a:xfrm rot="5400000">
            <a:off x="8288777" y="749887"/>
            <a:ext cx="1154325" cy="1323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65" name="Shape 165"/>
        <p:cNvGrpSpPr/>
        <p:nvPr/>
      </p:nvGrpSpPr>
      <p:grpSpPr>
        <a:xfrm>
          <a:off x="0" y="0"/>
          <a:ext cx="0" cy="0"/>
          <a:chOff x="0" y="0"/>
          <a:chExt cx="0" cy="0"/>
        </a:xfrm>
      </p:grpSpPr>
      <p:sp>
        <p:nvSpPr>
          <p:cNvPr id="166" name="Google Shape;166;p27"/>
          <p:cNvSpPr txBox="1"/>
          <p:nvPr>
            <p:ph type="title"/>
          </p:nvPr>
        </p:nvSpPr>
        <p:spPr>
          <a:xfrm>
            <a:off x="366775" y="176050"/>
            <a:ext cx="53925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What site is this?</a:t>
            </a:r>
            <a:endParaRPr b="1" sz="3200">
              <a:latin typeface="Wix Madefor Text"/>
              <a:ea typeface="Wix Madefor Text"/>
              <a:cs typeface="Wix Madefor Text"/>
              <a:sym typeface="Wix Madefor Text"/>
            </a:endParaRPr>
          </a:p>
        </p:txBody>
      </p:sp>
      <p:pic>
        <p:nvPicPr>
          <p:cNvPr id="167" name="Google Shape;167;p27"/>
          <p:cNvPicPr preferRelativeResize="0"/>
          <p:nvPr/>
        </p:nvPicPr>
        <p:blipFill rotWithShape="1">
          <a:blip r:embed="rId3">
            <a:alphaModFix/>
          </a:blip>
          <a:srcRect b="941" l="0" r="0" t="0"/>
          <a:stretch/>
        </p:blipFill>
        <p:spPr>
          <a:xfrm>
            <a:off x="1368292" y="940138"/>
            <a:ext cx="5704996" cy="3908900"/>
          </a:xfrm>
          <a:prstGeom prst="rect">
            <a:avLst/>
          </a:prstGeom>
          <a:noFill/>
          <a:ln>
            <a:noFill/>
          </a:ln>
          <a:effectLst>
            <a:outerShdw blurRad="142875" rotWithShape="0" algn="bl" dir="6960000" dist="76200">
              <a:srgbClr val="666666">
                <a:alpha val="19000"/>
              </a:srgbClr>
            </a:outerShdw>
          </a:effectLst>
        </p:spPr>
      </p:pic>
      <p:grpSp>
        <p:nvGrpSpPr>
          <p:cNvPr id="168" name="Google Shape;168;p27"/>
          <p:cNvGrpSpPr/>
          <p:nvPr/>
        </p:nvGrpSpPr>
        <p:grpSpPr>
          <a:xfrm>
            <a:off x="2821825" y="1730588"/>
            <a:ext cx="1305600" cy="795900"/>
            <a:chOff x="6365300" y="1074400"/>
            <a:chExt cx="1305600" cy="795900"/>
          </a:xfrm>
        </p:grpSpPr>
        <p:sp>
          <p:nvSpPr>
            <p:cNvPr id="169" name="Google Shape;169;p27"/>
            <p:cNvSpPr/>
            <p:nvPr/>
          </p:nvSpPr>
          <p:spPr>
            <a:xfrm>
              <a:off x="6365300" y="1074400"/>
              <a:ext cx="1305600" cy="795900"/>
            </a:xfrm>
            <a:prstGeom prst="rect">
              <a:avLst/>
            </a:prstGeom>
            <a:solidFill>
              <a:srgbClr val="F3F3F3"/>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70" name="Google Shape;170;p27"/>
            <p:cNvCxnSpPr/>
            <p:nvPr/>
          </p:nvCxnSpPr>
          <p:spPr>
            <a:xfrm>
              <a:off x="6371800" y="1084350"/>
              <a:ext cx="1276200" cy="767700"/>
            </a:xfrm>
            <a:prstGeom prst="straightConnector1">
              <a:avLst/>
            </a:prstGeom>
            <a:noFill/>
            <a:ln cap="flat" cmpd="sng" w="9525">
              <a:solidFill>
                <a:srgbClr val="000000"/>
              </a:solidFill>
              <a:prstDash val="solid"/>
              <a:round/>
              <a:headEnd len="med" w="med" type="none"/>
              <a:tailEnd len="med" w="med" type="none"/>
            </a:ln>
          </p:spPr>
        </p:cxnSp>
        <p:cxnSp>
          <p:nvCxnSpPr>
            <p:cNvPr id="171" name="Google Shape;171;p27"/>
            <p:cNvCxnSpPr/>
            <p:nvPr/>
          </p:nvCxnSpPr>
          <p:spPr>
            <a:xfrm flipH="1">
              <a:off x="6371800" y="1084350"/>
              <a:ext cx="1276200" cy="767700"/>
            </a:xfrm>
            <a:prstGeom prst="straightConnector1">
              <a:avLst/>
            </a:prstGeom>
            <a:noFill/>
            <a:ln cap="flat" cmpd="sng" w="9525">
              <a:solidFill>
                <a:srgbClr val="000000"/>
              </a:solidFill>
              <a:prstDash val="solid"/>
              <a:round/>
              <a:headEnd len="med" w="med" type="none"/>
              <a:tailEnd len="med" w="med" type="none"/>
            </a:ln>
          </p:spPr>
        </p:cxnSp>
      </p:grpSp>
      <p:sp>
        <p:nvSpPr>
          <p:cNvPr id="172" name="Google Shape;172;p27"/>
          <p:cNvSpPr/>
          <p:nvPr/>
        </p:nvSpPr>
        <p:spPr>
          <a:xfrm>
            <a:off x="1368300" y="1105889"/>
            <a:ext cx="5705100" cy="398100"/>
          </a:xfrm>
          <a:prstGeom prst="rect">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27"/>
          <p:cNvSpPr/>
          <p:nvPr/>
        </p:nvSpPr>
        <p:spPr>
          <a:xfrm>
            <a:off x="1524173" y="1236275"/>
            <a:ext cx="252900" cy="134400"/>
          </a:xfrm>
          <a:prstGeom prst="roundRect">
            <a:avLst>
              <a:gd fmla="val 16667" name="adj"/>
            </a:avLst>
          </a:prstGeom>
          <a:solidFill>
            <a:srgbClr val="66666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p27"/>
          <p:cNvSpPr txBox="1"/>
          <p:nvPr/>
        </p:nvSpPr>
        <p:spPr>
          <a:xfrm>
            <a:off x="1719586" y="1136976"/>
            <a:ext cx="958500" cy="28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800">
                <a:latin typeface="Wix Madefor Text"/>
                <a:ea typeface="Wix Madefor Text"/>
                <a:cs typeface="Wix Madefor Text"/>
                <a:sym typeface="Wix Madefor Text"/>
              </a:rPr>
              <a:t>Logo</a:t>
            </a:r>
            <a:endParaRPr b="1" sz="800">
              <a:latin typeface="Wix Madefor Text"/>
              <a:ea typeface="Wix Madefor Text"/>
              <a:cs typeface="Wix Madefor Text"/>
              <a:sym typeface="Wix Madefor Text"/>
            </a:endParaRPr>
          </a:p>
        </p:txBody>
      </p:sp>
      <p:sp>
        <p:nvSpPr>
          <p:cNvPr id="175" name="Google Shape;175;p27"/>
          <p:cNvSpPr/>
          <p:nvPr/>
        </p:nvSpPr>
        <p:spPr>
          <a:xfrm>
            <a:off x="2420300" y="1245709"/>
            <a:ext cx="2674800" cy="134400"/>
          </a:xfrm>
          <a:prstGeom prst="rect">
            <a:avLst/>
          </a:prstGeom>
          <a:solidFill>
            <a:srgbClr val="FFFFFF"/>
          </a:solidFill>
          <a:ln cap="flat" cmpd="sng" w="9525">
            <a:solidFill>
              <a:srgbClr val="66666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p27"/>
          <p:cNvSpPr txBox="1"/>
          <p:nvPr/>
        </p:nvSpPr>
        <p:spPr>
          <a:xfrm>
            <a:off x="2344111" y="1159151"/>
            <a:ext cx="958500" cy="28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700">
                <a:latin typeface="Wix Madefor Text"/>
                <a:ea typeface="Wix Madefor Text"/>
                <a:cs typeface="Wix Madefor Text"/>
                <a:sym typeface="Wix Madefor Text"/>
              </a:rPr>
              <a:t>Search</a:t>
            </a:r>
            <a:endParaRPr sz="700">
              <a:latin typeface="Wix Madefor Text"/>
              <a:ea typeface="Wix Madefor Text"/>
              <a:cs typeface="Wix Madefor Text"/>
              <a:sym typeface="Wix Madefor Text"/>
            </a:endParaRPr>
          </a:p>
        </p:txBody>
      </p:sp>
      <p:sp>
        <p:nvSpPr>
          <p:cNvPr id="177" name="Google Shape;177;p27"/>
          <p:cNvSpPr/>
          <p:nvPr/>
        </p:nvSpPr>
        <p:spPr>
          <a:xfrm>
            <a:off x="4836434" y="1248058"/>
            <a:ext cx="268200" cy="134400"/>
          </a:xfrm>
          <a:prstGeom prst="rect">
            <a:avLst/>
          </a:prstGeom>
          <a:solidFill>
            <a:srgbClr val="66666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p27"/>
          <p:cNvSpPr/>
          <p:nvPr/>
        </p:nvSpPr>
        <p:spPr>
          <a:xfrm>
            <a:off x="6425650" y="1214358"/>
            <a:ext cx="480900" cy="197100"/>
          </a:xfrm>
          <a:prstGeom prst="rect">
            <a:avLst/>
          </a:prstGeom>
          <a:solidFill>
            <a:srgbClr val="FFFFFF"/>
          </a:solidFill>
          <a:ln cap="flat" cmpd="sng" w="9525">
            <a:solidFill>
              <a:srgbClr val="66666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p27"/>
          <p:cNvSpPr txBox="1"/>
          <p:nvPr/>
        </p:nvSpPr>
        <p:spPr>
          <a:xfrm>
            <a:off x="6444405" y="1169958"/>
            <a:ext cx="480900" cy="28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700">
                <a:latin typeface="Wix Madefor Text"/>
                <a:ea typeface="Wix Madefor Text"/>
                <a:cs typeface="Wix Madefor Text"/>
                <a:sym typeface="Wix Madefor Text"/>
              </a:rPr>
              <a:t>Sign in</a:t>
            </a:r>
            <a:endParaRPr sz="700">
              <a:latin typeface="Wix Madefor Text"/>
              <a:ea typeface="Wix Madefor Text"/>
              <a:cs typeface="Wix Madefor Text"/>
              <a:sym typeface="Wix Madefor Text"/>
            </a:endParaRPr>
          </a:p>
        </p:txBody>
      </p:sp>
      <p:sp>
        <p:nvSpPr>
          <p:cNvPr id="180" name="Google Shape;180;p27"/>
          <p:cNvSpPr/>
          <p:nvPr/>
        </p:nvSpPr>
        <p:spPr>
          <a:xfrm>
            <a:off x="1368250" y="1468030"/>
            <a:ext cx="1305600" cy="3381000"/>
          </a:xfrm>
          <a:prstGeom prst="rect">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 name="Google Shape;181;p27"/>
          <p:cNvSpPr/>
          <p:nvPr/>
        </p:nvSpPr>
        <p:spPr>
          <a:xfrm>
            <a:off x="2821825" y="2656726"/>
            <a:ext cx="252900" cy="252900"/>
          </a:xfrm>
          <a:prstGeom prst="ellipse">
            <a:avLst/>
          </a:prstGeom>
          <a:solidFill>
            <a:srgbClr val="EFEFEF"/>
          </a:solidFill>
          <a:ln cap="flat" cmpd="sng" w="9525">
            <a:solidFill>
              <a:srgbClr val="66666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p27"/>
          <p:cNvSpPr txBox="1"/>
          <p:nvPr/>
        </p:nvSpPr>
        <p:spPr>
          <a:xfrm>
            <a:off x="3074736" y="2616651"/>
            <a:ext cx="958500" cy="28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700">
                <a:latin typeface="Wix Madefor Text"/>
                <a:ea typeface="Wix Madefor Text"/>
                <a:cs typeface="Wix Madefor Text"/>
                <a:sym typeface="Wix Madefor Text"/>
              </a:rPr>
              <a:t>Name name name</a:t>
            </a:r>
            <a:endParaRPr b="1" sz="700">
              <a:latin typeface="Wix Madefor Text"/>
              <a:ea typeface="Wix Madefor Text"/>
              <a:cs typeface="Wix Madefor Text"/>
              <a:sym typeface="Wix Madefor Text"/>
            </a:endParaRPr>
          </a:p>
          <a:p>
            <a:pPr indent="0" lvl="0" marL="0" rtl="0" algn="l">
              <a:spcBef>
                <a:spcPts val="0"/>
              </a:spcBef>
              <a:spcAft>
                <a:spcPts val="0"/>
              </a:spcAft>
              <a:buNone/>
            </a:pPr>
            <a:r>
              <a:rPr lang="en" sz="700">
                <a:latin typeface="Wix Madefor Text"/>
                <a:ea typeface="Wix Madefor Text"/>
                <a:cs typeface="Wix Madefor Text"/>
                <a:sym typeface="Wix Madefor Text"/>
              </a:rPr>
              <a:t>Info</a:t>
            </a:r>
            <a:endParaRPr sz="700">
              <a:latin typeface="Wix Madefor Text"/>
              <a:ea typeface="Wix Madefor Text"/>
              <a:cs typeface="Wix Madefor Text"/>
              <a:sym typeface="Wix Madefor Text"/>
            </a:endParaRPr>
          </a:p>
        </p:txBody>
      </p:sp>
      <p:grpSp>
        <p:nvGrpSpPr>
          <p:cNvPr id="183" name="Google Shape;183;p27"/>
          <p:cNvGrpSpPr/>
          <p:nvPr/>
        </p:nvGrpSpPr>
        <p:grpSpPr>
          <a:xfrm>
            <a:off x="4275400" y="1730588"/>
            <a:ext cx="1305600" cy="795900"/>
            <a:chOff x="6365300" y="1074400"/>
            <a:chExt cx="1305600" cy="795900"/>
          </a:xfrm>
        </p:grpSpPr>
        <p:sp>
          <p:nvSpPr>
            <p:cNvPr id="184" name="Google Shape;184;p27"/>
            <p:cNvSpPr/>
            <p:nvPr/>
          </p:nvSpPr>
          <p:spPr>
            <a:xfrm>
              <a:off x="6365300" y="1074400"/>
              <a:ext cx="1305600" cy="795900"/>
            </a:xfrm>
            <a:prstGeom prst="rect">
              <a:avLst/>
            </a:prstGeom>
            <a:solidFill>
              <a:srgbClr val="F3F3F3"/>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85" name="Google Shape;185;p27"/>
            <p:cNvCxnSpPr/>
            <p:nvPr/>
          </p:nvCxnSpPr>
          <p:spPr>
            <a:xfrm>
              <a:off x="6371800" y="1084350"/>
              <a:ext cx="1276200" cy="767700"/>
            </a:xfrm>
            <a:prstGeom prst="straightConnector1">
              <a:avLst/>
            </a:prstGeom>
            <a:noFill/>
            <a:ln cap="flat" cmpd="sng" w="9525">
              <a:solidFill>
                <a:srgbClr val="000000"/>
              </a:solidFill>
              <a:prstDash val="solid"/>
              <a:round/>
              <a:headEnd len="med" w="med" type="none"/>
              <a:tailEnd len="med" w="med" type="none"/>
            </a:ln>
          </p:spPr>
        </p:cxnSp>
        <p:cxnSp>
          <p:nvCxnSpPr>
            <p:cNvPr id="186" name="Google Shape;186;p27"/>
            <p:cNvCxnSpPr/>
            <p:nvPr/>
          </p:nvCxnSpPr>
          <p:spPr>
            <a:xfrm flipH="1">
              <a:off x="6371800" y="1084350"/>
              <a:ext cx="1276200" cy="767700"/>
            </a:xfrm>
            <a:prstGeom prst="straightConnector1">
              <a:avLst/>
            </a:prstGeom>
            <a:noFill/>
            <a:ln cap="flat" cmpd="sng" w="9525">
              <a:solidFill>
                <a:srgbClr val="000000"/>
              </a:solidFill>
              <a:prstDash val="solid"/>
              <a:round/>
              <a:headEnd len="med" w="med" type="none"/>
              <a:tailEnd len="med" w="med" type="none"/>
            </a:ln>
          </p:spPr>
        </p:cxnSp>
      </p:grpSp>
      <p:sp>
        <p:nvSpPr>
          <p:cNvPr id="187" name="Google Shape;187;p27"/>
          <p:cNvSpPr/>
          <p:nvPr/>
        </p:nvSpPr>
        <p:spPr>
          <a:xfrm>
            <a:off x="4275400" y="2656726"/>
            <a:ext cx="252900" cy="252900"/>
          </a:xfrm>
          <a:prstGeom prst="ellipse">
            <a:avLst/>
          </a:prstGeom>
          <a:solidFill>
            <a:srgbClr val="EFEFEF"/>
          </a:solidFill>
          <a:ln cap="flat" cmpd="sng" w="9525">
            <a:solidFill>
              <a:srgbClr val="66666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p27"/>
          <p:cNvSpPr txBox="1"/>
          <p:nvPr/>
        </p:nvSpPr>
        <p:spPr>
          <a:xfrm>
            <a:off x="4528311" y="2616651"/>
            <a:ext cx="958500" cy="28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700">
                <a:latin typeface="Wix Madefor Text"/>
                <a:ea typeface="Wix Madefor Text"/>
                <a:cs typeface="Wix Madefor Text"/>
                <a:sym typeface="Wix Madefor Text"/>
              </a:rPr>
              <a:t>Name name name</a:t>
            </a:r>
            <a:endParaRPr b="1" sz="700">
              <a:latin typeface="Wix Madefor Text"/>
              <a:ea typeface="Wix Madefor Text"/>
              <a:cs typeface="Wix Madefor Text"/>
              <a:sym typeface="Wix Madefor Text"/>
            </a:endParaRPr>
          </a:p>
          <a:p>
            <a:pPr indent="0" lvl="0" marL="0" rtl="0" algn="l">
              <a:spcBef>
                <a:spcPts val="0"/>
              </a:spcBef>
              <a:spcAft>
                <a:spcPts val="0"/>
              </a:spcAft>
              <a:buNone/>
            </a:pPr>
            <a:r>
              <a:rPr lang="en" sz="700">
                <a:latin typeface="Wix Madefor Text"/>
                <a:ea typeface="Wix Madefor Text"/>
                <a:cs typeface="Wix Madefor Text"/>
                <a:sym typeface="Wix Madefor Text"/>
              </a:rPr>
              <a:t>Info</a:t>
            </a:r>
            <a:endParaRPr sz="700">
              <a:latin typeface="Wix Madefor Text"/>
              <a:ea typeface="Wix Madefor Text"/>
              <a:cs typeface="Wix Madefor Text"/>
              <a:sym typeface="Wix Madefor Text"/>
            </a:endParaRPr>
          </a:p>
        </p:txBody>
      </p:sp>
      <p:grpSp>
        <p:nvGrpSpPr>
          <p:cNvPr id="189" name="Google Shape;189;p27"/>
          <p:cNvGrpSpPr/>
          <p:nvPr/>
        </p:nvGrpSpPr>
        <p:grpSpPr>
          <a:xfrm>
            <a:off x="5728975" y="1730588"/>
            <a:ext cx="1305600" cy="795900"/>
            <a:chOff x="6365300" y="1074400"/>
            <a:chExt cx="1305600" cy="795900"/>
          </a:xfrm>
        </p:grpSpPr>
        <p:sp>
          <p:nvSpPr>
            <p:cNvPr id="190" name="Google Shape;190;p27"/>
            <p:cNvSpPr/>
            <p:nvPr/>
          </p:nvSpPr>
          <p:spPr>
            <a:xfrm>
              <a:off x="6365300" y="1074400"/>
              <a:ext cx="1305600" cy="795900"/>
            </a:xfrm>
            <a:prstGeom prst="rect">
              <a:avLst/>
            </a:prstGeom>
            <a:solidFill>
              <a:srgbClr val="F3F3F3"/>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91" name="Google Shape;191;p27"/>
            <p:cNvCxnSpPr/>
            <p:nvPr/>
          </p:nvCxnSpPr>
          <p:spPr>
            <a:xfrm>
              <a:off x="6371800" y="1084350"/>
              <a:ext cx="1276200" cy="767700"/>
            </a:xfrm>
            <a:prstGeom prst="straightConnector1">
              <a:avLst/>
            </a:prstGeom>
            <a:noFill/>
            <a:ln cap="flat" cmpd="sng" w="9525">
              <a:solidFill>
                <a:srgbClr val="000000"/>
              </a:solidFill>
              <a:prstDash val="solid"/>
              <a:round/>
              <a:headEnd len="med" w="med" type="none"/>
              <a:tailEnd len="med" w="med" type="none"/>
            </a:ln>
          </p:spPr>
        </p:cxnSp>
        <p:cxnSp>
          <p:nvCxnSpPr>
            <p:cNvPr id="192" name="Google Shape;192;p27"/>
            <p:cNvCxnSpPr/>
            <p:nvPr/>
          </p:nvCxnSpPr>
          <p:spPr>
            <a:xfrm flipH="1">
              <a:off x="6371800" y="1084350"/>
              <a:ext cx="1276200" cy="767700"/>
            </a:xfrm>
            <a:prstGeom prst="straightConnector1">
              <a:avLst/>
            </a:prstGeom>
            <a:noFill/>
            <a:ln cap="flat" cmpd="sng" w="9525">
              <a:solidFill>
                <a:srgbClr val="000000"/>
              </a:solidFill>
              <a:prstDash val="solid"/>
              <a:round/>
              <a:headEnd len="med" w="med" type="none"/>
              <a:tailEnd len="med" w="med" type="none"/>
            </a:ln>
          </p:spPr>
        </p:cxnSp>
      </p:grpSp>
      <p:sp>
        <p:nvSpPr>
          <p:cNvPr id="193" name="Google Shape;193;p27"/>
          <p:cNvSpPr/>
          <p:nvPr/>
        </p:nvSpPr>
        <p:spPr>
          <a:xfrm>
            <a:off x="5728975" y="2656726"/>
            <a:ext cx="252900" cy="252900"/>
          </a:xfrm>
          <a:prstGeom prst="ellipse">
            <a:avLst/>
          </a:prstGeom>
          <a:solidFill>
            <a:srgbClr val="EFEFEF"/>
          </a:solidFill>
          <a:ln cap="flat" cmpd="sng" w="9525">
            <a:solidFill>
              <a:srgbClr val="66666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 name="Google Shape;194;p27"/>
          <p:cNvSpPr txBox="1"/>
          <p:nvPr/>
        </p:nvSpPr>
        <p:spPr>
          <a:xfrm>
            <a:off x="5981886" y="2616651"/>
            <a:ext cx="958500" cy="28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700">
                <a:latin typeface="Wix Madefor Text"/>
                <a:ea typeface="Wix Madefor Text"/>
                <a:cs typeface="Wix Madefor Text"/>
                <a:sym typeface="Wix Madefor Text"/>
              </a:rPr>
              <a:t>Name name name</a:t>
            </a:r>
            <a:endParaRPr b="1" sz="700">
              <a:latin typeface="Wix Madefor Text"/>
              <a:ea typeface="Wix Madefor Text"/>
              <a:cs typeface="Wix Madefor Text"/>
              <a:sym typeface="Wix Madefor Text"/>
            </a:endParaRPr>
          </a:p>
          <a:p>
            <a:pPr indent="0" lvl="0" marL="0" rtl="0" algn="l">
              <a:spcBef>
                <a:spcPts val="0"/>
              </a:spcBef>
              <a:spcAft>
                <a:spcPts val="0"/>
              </a:spcAft>
              <a:buNone/>
            </a:pPr>
            <a:r>
              <a:rPr lang="en" sz="700">
                <a:latin typeface="Wix Madefor Text"/>
                <a:ea typeface="Wix Madefor Text"/>
                <a:cs typeface="Wix Madefor Text"/>
                <a:sym typeface="Wix Madefor Text"/>
              </a:rPr>
              <a:t>Info</a:t>
            </a:r>
            <a:endParaRPr sz="700">
              <a:latin typeface="Wix Madefor Text"/>
              <a:ea typeface="Wix Madefor Text"/>
              <a:cs typeface="Wix Madefor Text"/>
              <a:sym typeface="Wix Madefor Text"/>
            </a:endParaRPr>
          </a:p>
        </p:txBody>
      </p:sp>
      <p:sp>
        <p:nvSpPr>
          <p:cNvPr id="195" name="Google Shape;195;p27"/>
          <p:cNvSpPr/>
          <p:nvPr/>
        </p:nvSpPr>
        <p:spPr>
          <a:xfrm rot="5400000">
            <a:off x="3309325" y="1985582"/>
            <a:ext cx="330600" cy="285900"/>
          </a:xfrm>
          <a:prstGeom prst="triangle">
            <a:avLst>
              <a:gd fmla="val 50000" name="adj"/>
            </a:avLst>
          </a:prstGeom>
          <a:solidFill>
            <a:srgbClr val="FFFFFF"/>
          </a:solidFill>
          <a:ln cap="flat" cmpd="sng" w="9525">
            <a:solidFill>
              <a:srgbClr val="66666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p27"/>
          <p:cNvSpPr/>
          <p:nvPr/>
        </p:nvSpPr>
        <p:spPr>
          <a:xfrm rot="5400000">
            <a:off x="4762900" y="1985582"/>
            <a:ext cx="330600" cy="285900"/>
          </a:xfrm>
          <a:prstGeom prst="triangle">
            <a:avLst>
              <a:gd fmla="val 50000" name="adj"/>
            </a:avLst>
          </a:prstGeom>
          <a:solidFill>
            <a:srgbClr val="FFFFFF"/>
          </a:solidFill>
          <a:ln cap="flat" cmpd="sng" w="9525">
            <a:solidFill>
              <a:srgbClr val="66666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p27"/>
          <p:cNvSpPr/>
          <p:nvPr/>
        </p:nvSpPr>
        <p:spPr>
          <a:xfrm rot="5400000">
            <a:off x="6216487" y="1985582"/>
            <a:ext cx="330600" cy="285900"/>
          </a:xfrm>
          <a:prstGeom prst="triangle">
            <a:avLst>
              <a:gd fmla="val 50000" name="adj"/>
            </a:avLst>
          </a:prstGeom>
          <a:solidFill>
            <a:srgbClr val="FFFFFF"/>
          </a:solidFill>
          <a:ln cap="flat" cmpd="sng" w="9525">
            <a:solidFill>
              <a:srgbClr val="66666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98" name="Google Shape;198;p27"/>
          <p:cNvGrpSpPr/>
          <p:nvPr/>
        </p:nvGrpSpPr>
        <p:grpSpPr>
          <a:xfrm>
            <a:off x="2821825" y="3083263"/>
            <a:ext cx="1305600" cy="795900"/>
            <a:chOff x="6365300" y="1074400"/>
            <a:chExt cx="1305600" cy="795900"/>
          </a:xfrm>
        </p:grpSpPr>
        <p:sp>
          <p:nvSpPr>
            <p:cNvPr id="199" name="Google Shape;199;p27"/>
            <p:cNvSpPr/>
            <p:nvPr/>
          </p:nvSpPr>
          <p:spPr>
            <a:xfrm>
              <a:off x="6365300" y="1074400"/>
              <a:ext cx="1305600" cy="795900"/>
            </a:xfrm>
            <a:prstGeom prst="rect">
              <a:avLst/>
            </a:prstGeom>
            <a:solidFill>
              <a:srgbClr val="F3F3F3"/>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00" name="Google Shape;200;p27"/>
            <p:cNvCxnSpPr/>
            <p:nvPr/>
          </p:nvCxnSpPr>
          <p:spPr>
            <a:xfrm>
              <a:off x="6371800" y="1084350"/>
              <a:ext cx="1276200" cy="767700"/>
            </a:xfrm>
            <a:prstGeom prst="straightConnector1">
              <a:avLst/>
            </a:prstGeom>
            <a:noFill/>
            <a:ln cap="flat" cmpd="sng" w="9525">
              <a:solidFill>
                <a:srgbClr val="000000"/>
              </a:solidFill>
              <a:prstDash val="solid"/>
              <a:round/>
              <a:headEnd len="med" w="med" type="none"/>
              <a:tailEnd len="med" w="med" type="none"/>
            </a:ln>
          </p:spPr>
        </p:cxnSp>
        <p:cxnSp>
          <p:nvCxnSpPr>
            <p:cNvPr id="201" name="Google Shape;201;p27"/>
            <p:cNvCxnSpPr/>
            <p:nvPr/>
          </p:nvCxnSpPr>
          <p:spPr>
            <a:xfrm flipH="1">
              <a:off x="6371800" y="1084350"/>
              <a:ext cx="1276200" cy="767700"/>
            </a:xfrm>
            <a:prstGeom prst="straightConnector1">
              <a:avLst/>
            </a:prstGeom>
            <a:noFill/>
            <a:ln cap="flat" cmpd="sng" w="9525">
              <a:solidFill>
                <a:srgbClr val="000000"/>
              </a:solidFill>
              <a:prstDash val="solid"/>
              <a:round/>
              <a:headEnd len="med" w="med" type="none"/>
              <a:tailEnd len="med" w="med" type="none"/>
            </a:ln>
          </p:spPr>
        </p:cxnSp>
      </p:grpSp>
      <p:sp>
        <p:nvSpPr>
          <p:cNvPr id="202" name="Google Shape;202;p27"/>
          <p:cNvSpPr/>
          <p:nvPr/>
        </p:nvSpPr>
        <p:spPr>
          <a:xfrm>
            <a:off x="2821825" y="4009401"/>
            <a:ext cx="252900" cy="252900"/>
          </a:xfrm>
          <a:prstGeom prst="ellipse">
            <a:avLst/>
          </a:prstGeom>
          <a:solidFill>
            <a:srgbClr val="EFEFEF"/>
          </a:solidFill>
          <a:ln cap="flat" cmpd="sng" w="9525">
            <a:solidFill>
              <a:srgbClr val="66666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 name="Google Shape;203;p27"/>
          <p:cNvSpPr txBox="1"/>
          <p:nvPr/>
        </p:nvSpPr>
        <p:spPr>
          <a:xfrm>
            <a:off x="3074736" y="3969326"/>
            <a:ext cx="958500" cy="28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700">
                <a:latin typeface="Wix Madefor Text"/>
                <a:ea typeface="Wix Madefor Text"/>
                <a:cs typeface="Wix Madefor Text"/>
                <a:sym typeface="Wix Madefor Text"/>
              </a:rPr>
              <a:t>Name name name</a:t>
            </a:r>
            <a:endParaRPr b="1" sz="700">
              <a:latin typeface="Wix Madefor Text"/>
              <a:ea typeface="Wix Madefor Text"/>
              <a:cs typeface="Wix Madefor Text"/>
              <a:sym typeface="Wix Madefor Text"/>
            </a:endParaRPr>
          </a:p>
          <a:p>
            <a:pPr indent="0" lvl="0" marL="0" rtl="0" algn="l">
              <a:spcBef>
                <a:spcPts val="0"/>
              </a:spcBef>
              <a:spcAft>
                <a:spcPts val="0"/>
              </a:spcAft>
              <a:buNone/>
            </a:pPr>
            <a:r>
              <a:rPr lang="en" sz="700">
                <a:latin typeface="Wix Madefor Text"/>
                <a:ea typeface="Wix Madefor Text"/>
                <a:cs typeface="Wix Madefor Text"/>
                <a:sym typeface="Wix Madefor Text"/>
              </a:rPr>
              <a:t>Info</a:t>
            </a:r>
            <a:endParaRPr sz="700">
              <a:latin typeface="Wix Madefor Text"/>
              <a:ea typeface="Wix Madefor Text"/>
              <a:cs typeface="Wix Madefor Text"/>
              <a:sym typeface="Wix Madefor Text"/>
            </a:endParaRPr>
          </a:p>
        </p:txBody>
      </p:sp>
      <p:sp>
        <p:nvSpPr>
          <p:cNvPr id="204" name="Google Shape;204;p27"/>
          <p:cNvSpPr/>
          <p:nvPr/>
        </p:nvSpPr>
        <p:spPr>
          <a:xfrm rot="5400000">
            <a:off x="3309337" y="3338257"/>
            <a:ext cx="330600" cy="285900"/>
          </a:xfrm>
          <a:prstGeom prst="triangle">
            <a:avLst>
              <a:gd fmla="val 50000" name="adj"/>
            </a:avLst>
          </a:prstGeom>
          <a:solidFill>
            <a:srgbClr val="FFFFFF"/>
          </a:solidFill>
          <a:ln cap="flat" cmpd="sng" w="9525">
            <a:solidFill>
              <a:srgbClr val="66666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05" name="Google Shape;205;p27"/>
          <p:cNvGrpSpPr/>
          <p:nvPr/>
        </p:nvGrpSpPr>
        <p:grpSpPr>
          <a:xfrm>
            <a:off x="4275400" y="3083263"/>
            <a:ext cx="1305600" cy="795900"/>
            <a:chOff x="6365300" y="1074400"/>
            <a:chExt cx="1305600" cy="795900"/>
          </a:xfrm>
        </p:grpSpPr>
        <p:sp>
          <p:nvSpPr>
            <p:cNvPr id="206" name="Google Shape;206;p27"/>
            <p:cNvSpPr/>
            <p:nvPr/>
          </p:nvSpPr>
          <p:spPr>
            <a:xfrm>
              <a:off x="6365300" y="1074400"/>
              <a:ext cx="1305600" cy="795900"/>
            </a:xfrm>
            <a:prstGeom prst="rect">
              <a:avLst/>
            </a:prstGeom>
            <a:solidFill>
              <a:srgbClr val="F3F3F3"/>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07" name="Google Shape;207;p27"/>
            <p:cNvCxnSpPr/>
            <p:nvPr/>
          </p:nvCxnSpPr>
          <p:spPr>
            <a:xfrm>
              <a:off x="6371800" y="1084350"/>
              <a:ext cx="1276200" cy="767700"/>
            </a:xfrm>
            <a:prstGeom prst="straightConnector1">
              <a:avLst/>
            </a:prstGeom>
            <a:noFill/>
            <a:ln cap="flat" cmpd="sng" w="9525">
              <a:solidFill>
                <a:srgbClr val="000000"/>
              </a:solidFill>
              <a:prstDash val="solid"/>
              <a:round/>
              <a:headEnd len="med" w="med" type="none"/>
              <a:tailEnd len="med" w="med" type="none"/>
            </a:ln>
          </p:spPr>
        </p:cxnSp>
        <p:cxnSp>
          <p:nvCxnSpPr>
            <p:cNvPr id="208" name="Google Shape;208;p27"/>
            <p:cNvCxnSpPr/>
            <p:nvPr/>
          </p:nvCxnSpPr>
          <p:spPr>
            <a:xfrm flipH="1">
              <a:off x="6371800" y="1084350"/>
              <a:ext cx="1276200" cy="767700"/>
            </a:xfrm>
            <a:prstGeom prst="straightConnector1">
              <a:avLst/>
            </a:prstGeom>
            <a:noFill/>
            <a:ln cap="flat" cmpd="sng" w="9525">
              <a:solidFill>
                <a:srgbClr val="000000"/>
              </a:solidFill>
              <a:prstDash val="solid"/>
              <a:round/>
              <a:headEnd len="med" w="med" type="none"/>
              <a:tailEnd len="med" w="med" type="none"/>
            </a:ln>
          </p:spPr>
        </p:cxnSp>
      </p:grpSp>
      <p:sp>
        <p:nvSpPr>
          <p:cNvPr id="209" name="Google Shape;209;p27"/>
          <p:cNvSpPr/>
          <p:nvPr/>
        </p:nvSpPr>
        <p:spPr>
          <a:xfrm>
            <a:off x="4275400" y="4009401"/>
            <a:ext cx="252900" cy="252900"/>
          </a:xfrm>
          <a:prstGeom prst="ellipse">
            <a:avLst/>
          </a:prstGeom>
          <a:solidFill>
            <a:srgbClr val="EFEFEF"/>
          </a:solidFill>
          <a:ln cap="flat" cmpd="sng" w="9525">
            <a:solidFill>
              <a:srgbClr val="66666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p27"/>
          <p:cNvSpPr txBox="1"/>
          <p:nvPr/>
        </p:nvSpPr>
        <p:spPr>
          <a:xfrm>
            <a:off x="4528311" y="3969326"/>
            <a:ext cx="958500" cy="28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700">
                <a:latin typeface="Wix Madefor Text"/>
                <a:ea typeface="Wix Madefor Text"/>
                <a:cs typeface="Wix Madefor Text"/>
                <a:sym typeface="Wix Madefor Text"/>
              </a:rPr>
              <a:t>Name name name</a:t>
            </a:r>
            <a:endParaRPr b="1" sz="700">
              <a:latin typeface="Wix Madefor Text"/>
              <a:ea typeface="Wix Madefor Text"/>
              <a:cs typeface="Wix Madefor Text"/>
              <a:sym typeface="Wix Madefor Text"/>
            </a:endParaRPr>
          </a:p>
          <a:p>
            <a:pPr indent="0" lvl="0" marL="0" rtl="0" algn="l">
              <a:spcBef>
                <a:spcPts val="0"/>
              </a:spcBef>
              <a:spcAft>
                <a:spcPts val="0"/>
              </a:spcAft>
              <a:buNone/>
            </a:pPr>
            <a:r>
              <a:rPr lang="en" sz="700">
                <a:latin typeface="Wix Madefor Text"/>
                <a:ea typeface="Wix Madefor Text"/>
                <a:cs typeface="Wix Madefor Text"/>
                <a:sym typeface="Wix Madefor Text"/>
              </a:rPr>
              <a:t>Info</a:t>
            </a:r>
            <a:endParaRPr sz="700">
              <a:latin typeface="Wix Madefor Text"/>
              <a:ea typeface="Wix Madefor Text"/>
              <a:cs typeface="Wix Madefor Text"/>
              <a:sym typeface="Wix Madefor Text"/>
            </a:endParaRPr>
          </a:p>
        </p:txBody>
      </p:sp>
      <p:sp>
        <p:nvSpPr>
          <p:cNvPr id="211" name="Google Shape;211;p27"/>
          <p:cNvSpPr/>
          <p:nvPr/>
        </p:nvSpPr>
        <p:spPr>
          <a:xfrm rot="5400000">
            <a:off x="4762912" y="3338257"/>
            <a:ext cx="330600" cy="285900"/>
          </a:xfrm>
          <a:prstGeom prst="triangle">
            <a:avLst>
              <a:gd fmla="val 50000" name="adj"/>
            </a:avLst>
          </a:prstGeom>
          <a:solidFill>
            <a:srgbClr val="FFFFFF"/>
          </a:solidFill>
          <a:ln cap="flat" cmpd="sng" w="9525">
            <a:solidFill>
              <a:srgbClr val="66666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12" name="Google Shape;212;p27"/>
          <p:cNvGrpSpPr/>
          <p:nvPr/>
        </p:nvGrpSpPr>
        <p:grpSpPr>
          <a:xfrm>
            <a:off x="5743700" y="3083263"/>
            <a:ext cx="1305600" cy="795900"/>
            <a:chOff x="6365300" y="1074400"/>
            <a:chExt cx="1305600" cy="795900"/>
          </a:xfrm>
        </p:grpSpPr>
        <p:sp>
          <p:nvSpPr>
            <p:cNvPr id="213" name="Google Shape;213;p27"/>
            <p:cNvSpPr/>
            <p:nvPr/>
          </p:nvSpPr>
          <p:spPr>
            <a:xfrm>
              <a:off x="6365300" y="1074400"/>
              <a:ext cx="1305600" cy="795900"/>
            </a:xfrm>
            <a:prstGeom prst="rect">
              <a:avLst/>
            </a:prstGeom>
            <a:solidFill>
              <a:srgbClr val="F3F3F3"/>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14" name="Google Shape;214;p27"/>
            <p:cNvCxnSpPr/>
            <p:nvPr/>
          </p:nvCxnSpPr>
          <p:spPr>
            <a:xfrm>
              <a:off x="6371800" y="1084350"/>
              <a:ext cx="1276200" cy="767700"/>
            </a:xfrm>
            <a:prstGeom prst="straightConnector1">
              <a:avLst/>
            </a:prstGeom>
            <a:noFill/>
            <a:ln cap="flat" cmpd="sng" w="9525">
              <a:solidFill>
                <a:srgbClr val="000000"/>
              </a:solidFill>
              <a:prstDash val="solid"/>
              <a:round/>
              <a:headEnd len="med" w="med" type="none"/>
              <a:tailEnd len="med" w="med" type="none"/>
            </a:ln>
          </p:spPr>
        </p:cxnSp>
        <p:cxnSp>
          <p:nvCxnSpPr>
            <p:cNvPr id="215" name="Google Shape;215;p27"/>
            <p:cNvCxnSpPr/>
            <p:nvPr/>
          </p:nvCxnSpPr>
          <p:spPr>
            <a:xfrm flipH="1">
              <a:off x="6371800" y="1084350"/>
              <a:ext cx="1276200" cy="767700"/>
            </a:xfrm>
            <a:prstGeom prst="straightConnector1">
              <a:avLst/>
            </a:prstGeom>
            <a:noFill/>
            <a:ln cap="flat" cmpd="sng" w="9525">
              <a:solidFill>
                <a:srgbClr val="000000"/>
              </a:solidFill>
              <a:prstDash val="solid"/>
              <a:round/>
              <a:headEnd len="med" w="med" type="none"/>
              <a:tailEnd len="med" w="med" type="none"/>
            </a:ln>
          </p:spPr>
        </p:cxnSp>
      </p:grpSp>
      <p:sp>
        <p:nvSpPr>
          <p:cNvPr id="216" name="Google Shape;216;p27"/>
          <p:cNvSpPr/>
          <p:nvPr/>
        </p:nvSpPr>
        <p:spPr>
          <a:xfrm>
            <a:off x="5743700" y="4009401"/>
            <a:ext cx="252900" cy="252900"/>
          </a:xfrm>
          <a:prstGeom prst="ellipse">
            <a:avLst/>
          </a:prstGeom>
          <a:solidFill>
            <a:srgbClr val="EFEFEF"/>
          </a:solidFill>
          <a:ln cap="flat" cmpd="sng" w="9525">
            <a:solidFill>
              <a:srgbClr val="66666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p27"/>
          <p:cNvSpPr txBox="1"/>
          <p:nvPr/>
        </p:nvSpPr>
        <p:spPr>
          <a:xfrm>
            <a:off x="5996611" y="3969326"/>
            <a:ext cx="958500" cy="28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700">
                <a:latin typeface="Wix Madefor Text"/>
                <a:ea typeface="Wix Madefor Text"/>
                <a:cs typeface="Wix Madefor Text"/>
                <a:sym typeface="Wix Madefor Text"/>
              </a:rPr>
              <a:t>Name name name</a:t>
            </a:r>
            <a:endParaRPr b="1" sz="700">
              <a:latin typeface="Wix Madefor Text"/>
              <a:ea typeface="Wix Madefor Text"/>
              <a:cs typeface="Wix Madefor Text"/>
              <a:sym typeface="Wix Madefor Text"/>
            </a:endParaRPr>
          </a:p>
          <a:p>
            <a:pPr indent="0" lvl="0" marL="0" rtl="0" algn="l">
              <a:spcBef>
                <a:spcPts val="0"/>
              </a:spcBef>
              <a:spcAft>
                <a:spcPts val="0"/>
              </a:spcAft>
              <a:buNone/>
            </a:pPr>
            <a:r>
              <a:rPr lang="en" sz="700">
                <a:latin typeface="Wix Madefor Text"/>
                <a:ea typeface="Wix Madefor Text"/>
                <a:cs typeface="Wix Madefor Text"/>
                <a:sym typeface="Wix Madefor Text"/>
              </a:rPr>
              <a:t>Info</a:t>
            </a:r>
            <a:endParaRPr sz="700">
              <a:latin typeface="Wix Madefor Text"/>
              <a:ea typeface="Wix Madefor Text"/>
              <a:cs typeface="Wix Madefor Text"/>
              <a:sym typeface="Wix Madefor Text"/>
            </a:endParaRPr>
          </a:p>
        </p:txBody>
      </p:sp>
      <p:sp>
        <p:nvSpPr>
          <p:cNvPr id="218" name="Google Shape;218;p27"/>
          <p:cNvSpPr/>
          <p:nvPr/>
        </p:nvSpPr>
        <p:spPr>
          <a:xfrm rot="5400000">
            <a:off x="6231212" y="3338257"/>
            <a:ext cx="330600" cy="285900"/>
          </a:xfrm>
          <a:prstGeom prst="triangle">
            <a:avLst>
              <a:gd fmla="val 50000" name="adj"/>
            </a:avLst>
          </a:prstGeom>
          <a:solidFill>
            <a:srgbClr val="FFFFFF"/>
          </a:solidFill>
          <a:ln cap="flat" cmpd="sng" w="9525">
            <a:solidFill>
              <a:srgbClr val="66666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19" name="Google Shape;219;p27"/>
          <p:cNvCxnSpPr/>
          <p:nvPr/>
        </p:nvCxnSpPr>
        <p:spPr>
          <a:xfrm>
            <a:off x="2793700" y="4539488"/>
            <a:ext cx="4269000" cy="9600"/>
          </a:xfrm>
          <a:prstGeom prst="straightConnector1">
            <a:avLst/>
          </a:prstGeom>
          <a:noFill/>
          <a:ln cap="flat" cmpd="sng" w="9525">
            <a:solidFill>
              <a:srgbClr val="000000"/>
            </a:solidFill>
            <a:prstDash val="solid"/>
            <a:round/>
            <a:headEnd len="med" w="med" type="none"/>
            <a:tailEnd len="med" w="med" type="none"/>
          </a:ln>
        </p:spPr>
      </p:cxnSp>
      <p:sp>
        <p:nvSpPr>
          <p:cNvPr id="220" name="Google Shape;220;p27"/>
          <p:cNvSpPr/>
          <p:nvPr/>
        </p:nvSpPr>
        <p:spPr>
          <a:xfrm>
            <a:off x="1524175" y="1711485"/>
            <a:ext cx="197100" cy="197100"/>
          </a:xfrm>
          <a:prstGeom prst="ellipse">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p27"/>
          <p:cNvSpPr txBox="1"/>
          <p:nvPr/>
        </p:nvSpPr>
        <p:spPr>
          <a:xfrm>
            <a:off x="1715361" y="1667076"/>
            <a:ext cx="958500" cy="28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700">
                <a:latin typeface="Wix Madefor Text"/>
                <a:ea typeface="Wix Madefor Text"/>
                <a:cs typeface="Wix Madefor Text"/>
                <a:sym typeface="Wix Madefor Text"/>
              </a:rPr>
              <a:t>Button name</a:t>
            </a:r>
            <a:endParaRPr sz="700">
              <a:latin typeface="Wix Madefor Text"/>
              <a:ea typeface="Wix Madefor Text"/>
              <a:cs typeface="Wix Madefor Text"/>
              <a:sym typeface="Wix Madefor Text"/>
            </a:endParaRPr>
          </a:p>
        </p:txBody>
      </p:sp>
      <p:sp>
        <p:nvSpPr>
          <p:cNvPr id="222" name="Google Shape;222;p27"/>
          <p:cNvSpPr/>
          <p:nvPr/>
        </p:nvSpPr>
        <p:spPr>
          <a:xfrm>
            <a:off x="1524175" y="2029985"/>
            <a:ext cx="197100" cy="197100"/>
          </a:xfrm>
          <a:prstGeom prst="ellipse">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 name="Google Shape;223;p27"/>
          <p:cNvSpPr txBox="1"/>
          <p:nvPr/>
        </p:nvSpPr>
        <p:spPr>
          <a:xfrm>
            <a:off x="1715361" y="1985576"/>
            <a:ext cx="958500" cy="28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700">
                <a:latin typeface="Wix Madefor Text"/>
                <a:ea typeface="Wix Madefor Text"/>
                <a:cs typeface="Wix Madefor Text"/>
                <a:sym typeface="Wix Madefor Text"/>
              </a:rPr>
              <a:t>Button name</a:t>
            </a:r>
            <a:endParaRPr sz="700">
              <a:latin typeface="Wix Madefor Text"/>
              <a:ea typeface="Wix Madefor Text"/>
              <a:cs typeface="Wix Madefor Text"/>
              <a:sym typeface="Wix Madefor Text"/>
            </a:endParaRPr>
          </a:p>
        </p:txBody>
      </p:sp>
      <p:sp>
        <p:nvSpPr>
          <p:cNvPr id="224" name="Google Shape;224;p27"/>
          <p:cNvSpPr/>
          <p:nvPr/>
        </p:nvSpPr>
        <p:spPr>
          <a:xfrm>
            <a:off x="1524175" y="2348485"/>
            <a:ext cx="197100" cy="197100"/>
          </a:xfrm>
          <a:prstGeom prst="ellipse">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p27"/>
          <p:cNvSpPr txBox="1"/>
          <p:nvPr/>
        </p:nvSpPr>
        <p:spPr>
          <a:xfrm>
            <a:off x="1715361" y="2304076"/>
            <a:ext cx="958500" cy="28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700">
                <a:latin typeface="Wix Madefor Text"/>
                <a:ea typeface="Wix Madefor Text"/>
                <a:cs typeface="Wix Madefor Text"/>
                <a:sym typeface="Wix Madefor Text"/>
              </a:rPr>
              <a:t>Button name</a:t>
            </a:r>
            <a:endParaRPr sz="700">
              <a:latin typeface="Wix Madefor Text"/>
              <a:ea typeface="Wix Madefor Text"/>
              <a:cs typeface="Wix Madefor Text"/>
              <a:sym typeface="Wix Madefor Text"/>
            </a:endParaRPr>
          </a:p>
        </p:txBody>
      </p:sp>
      <p:cxnSp>
        <p:nvCxnSpPr>
          <p:cNvPr id="226" name="Google Shape;226;p27"/>
          <p:cNvCxnSpPr/>
          <p:nvPr/>
        </p:nvCxnSpPr>
        <p:spPr>
          <a:xfrm>
            <a:off x="1419475" y="2731863"/>
            <a:ext cx="1209300" cy="0"/>
          </a:xfrm>
          <a:prstGeom prst="straightConnector1">
            <a:avLst/>
          </a:prstGeom>
          <a:noFill/>
          <a:ln cap="flat" cmpd="sng" w="9525">
            <a:solidFill>
              <a:srgbClr val="000000"/>
            </a:solidFill>
            <a:prstDash val="solid"/>
            <a:round/>
            <a:headEnd len="med" w="med" type="none"/>
            <a:tailEnd len="med" w="med" type="none"/>
          </a:ln>
        </p:spPr>
      </p:cxnSp>
      <p:sp>
        <p:nvSpPr>
          <p:cNvPr id="227" name="Google Shape;227;p27"/>
          <p:cNvSpPr/>
          <p:nvPr/>
        </p:nvSpPr>
        <p:spPr>
          <a:xfrm>
            <a:off x="1524175" y="2918135"/>
            <a:ext cx="197100" cy="197100"/>
          </a:xfrm>
          <a:prstGeom prst="ellipse">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 name="Google Shape;228;p27"/>
          <p:cNvSpPr txBox="1"/>
          <p:nvPr/>
        </p:nvSpPr>
        <p:spPr>
          <a:xfrm>
            <a:off x="1715361" y="2873726"/>
            <a:ext cx="958500" cy="28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700">
                <a:latin typeface="Wix Madefor Text"/>
                <a:ea typeface="Wix Madefor Text"/>
                <a:cs typeface="Wix Madefor Text"/>
                <a:sym typeface="Wix Madefor Text"/>
              </a:rPr>
              <a:t>Button name</a:t>
            </a:r>
            <a:endParaRPr sz="700">
              <a:latin typeface="Wix Madefor Text"/>
              <a:ea typeface="Wix Madefor Text"/>
              <a:cs typeface="Wix Madefor Text"/>
              <a:sym typeface="Wix Madefor Text"/>
            </a:endParaRPr>
          </a:p>
        </p:txBody>
      </p:sp>
      <p:sp>
        <p:nvSpPr>
          <p:cNvPr id="229" name="Google Shape;229;p27"/>
          <p:cNvSpPr/>
          <p:nvPr/>
        </p:nvSpPr>
        <p:spPr>
          <a:xfrm>
            <a:off x="1524175" y="3236635"/>
            <a:ext cx="197100" cy="197100"/>
          </a:xfrm>
          <a:prstGeom prst="ellipse">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p27"/>
          <p:cNvSpPr txBox="1"/>
          <p:nvPr/>
        </p:nvSpPr>
        <p:spPr>
          <a:xfrm>
            <a:off x="1715361" y="3192226"/>
            <a:ext cx="958500" cy="28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700">
                <a:latin typeface="Wix Madefor Text"/>
                <a:ea typeface="Wix Madefor Text"/>
                <a:cs typeface="Wix Madefor Text"/>
                <a:sym typeface="Wix Madefor Text"/>
              </a:rPr>
              <a:t>Button name</a:t>
            </a:r>
            <a:endParaRPr sz="700">
              <a:latin typeface="Wix Madefor Text"/>
              <a:ea typeface="Wix Madefor Text"/>
              <a:cs typeface="Wix Madefor Text"/>
              <a:sym typeface="Wix Madefor Text"/>
            </a:endParaRPr>
          </a:p>
        </p:txBody>
      </p:sp>
      <p:sp>
        <p:nvSpPr>
          <p:cNvPr id="231" name="Google Shape;231;p27"/>
          <p:cNvSpPr/>
          <p:nvPr/>
        </p:nvSpPr>
        <p:spPr>
          <a:xfrm>
            <a:off x="1524163" y="3561151"/>
            <a:ext cx="197100" cy="197100"/>
          </a:xfrm>
          <a:prstGeom prst="ellipse">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 name="Google Shape;232;p27"/>
          <p:cNvSpPr txBox="1"/>
          <p:nvPr/>
        </p:nvSpPr>
        <p:spPr>
          <a:xfrm>
            <a:off x="1715348" y="3516742"/>
            <a:ext cx="958500" cy="28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700">
                <a:latin typeface="Wix Madefor Text"/>
                <a:ea typeface="Wix Madefor Text"/>
                <a:cs typeface="Wix Madefor Text"/>
                <a:sym typeface="Wix Madefor Text"/>
              </a:rPr>
              <a:t>Button name</a:t>
            </a:r>
            <a:endParaRPr sz="700">
              <a:latin typeface="Wix Madefor Text"/>
              <a:ea typeface="Wix Madefor Text"/>
              <a:cs typeface="Wix Madefor Text"/>
              <a:sym typeface="Wix Madefor Text"/>
            </a:endParaRPr>
          </a:p>
        </p:txBody>
      </p:sp>
      <p:sp>
        <p:nvSpPr>
          <p:cNvPr id="233" name="Google Shape;233;p27"/>
          <p:cNvSpPr/>
          <p:nvPr/>
        </p:nvSpPr>
        <p:spPr>
          <a:xfrm>
            <a:off x="1524175" y="3885635"/>
            <a:ext cx="197100" cy="197100"/>
          </a:xfrm>
          <a:prstGeom prst="ellipse">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 name="Google Shape;234;p27"/>
          <p:cNvSpPr txBox="1"/>
          <p:nvPr/>
        </p:nvSpPr>
        <p:spPr>
          <a:xfrm>
            <a:off x="1715361" y="3841226"/>
            <a:ext cx="958500" cy="28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700">
                <a:latin typeface="Wix Madefor Text"/>
                <a:ea typeface="Wix Madefor Text"/>
                <a:cs typeface="Wix Madefor Text"/>
                <a:sym typeface="Wix Madefor Text"/>
              </a:rPr>
              <a:t>Button name</a:t>
            </a:r>
            <a:endParaRPr sz="700">
              <a:latin typeface="Wix Madefor Text"/>
              <a:ea typeface="Wix Madefor Text"/>
              <a:cs typeface="Wix Madefor Text"/>
              <a:sym typeface="Wix Madefor Text"/>
            </a:endParaRPr>
          </a:p>
        </p:txBody>
      </p:sp>
      <p:sp>
        <p:nvSpPr>
          <p:cNvPr id="235" name="Google Shape;235;p27"/>
          <p:cNvSpPr/>
          <p:nvPr/>
        </p:nvSpPr>
        <p:spPr>
          <a:xfrm>
            <a:off x="1524175" y="4204135"/>
            <a:ext cx="197100" cy="197100"/>
          </a:xfrm>
          <a:prstGeom prst="ellipse">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p27"/>
          <p:cNvSpPr txBox="1"/>
          <p:nvPr/>
        </p:nvSpPr>
        <p:spPr>
          <a:xfrm>
            <a:off x="1715361" y="4159726"/>
            <a:ext cx="958500" cy="28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700">
                <a:latin typeface="Wix Madefor Text"/>
                <a:ea typeface="Wix Madefor Text"/>
                <a:cs typeface="Wix Madefor Text"/>
                <a:sym typeface="Wix Madefor Text"/>
              </a:rPr>
              <a:t>Button name</a:t>
            </a:r>
            <a:endParaRPr sz="700">
              <a:latin typeface="Wix Madefor Text"/>
              <a:ea typeface="Wix Madefor Text"/>
              <a:cs typeface="Wix Madefor Text"/>
              <a:sym typeface="Wix Madefor Text"/>
            </a:endParaRPr>
          </a:p>
        </p:txBody>
      </p:sp>
      <p:sp>
        <p:nvSpPr>
          <p:cNvPr id="237" name="Google Shape;237;p27"/>
          <p:cNvSpPr/>
          <p:nvPr/>
        </p:nvSpPr>
        <p:spPr>
          <a:xfrm>
            <a:off x="1524163" y="4528651"/>
            <a:ext cx="197100" cy="197100"/>
          </a:xfrm>
          <a:prstGeom prst="ellipse">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 name="Google Shape;238;p27"/>
          <p:cNvSpPr txBox="1"/>
          <p:nvPr/>
        </p:nvSpPr>
        <p:spPr>
          <a:xfrm>
            <a:off x="1715348" y="4484242"/>
            <a:ext cx="958500" cy="28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700">
                <a:latin typeface="Wix Madefor Text"/>
                <a:ea typeface="Wix Madefor Text"/>
                <a:cs typeface="Wix Madefor Text"/>
                <a:sym typeface="Wix Madefor Text"/>
              </a:rPr>
              <a:t>Button name</a:t>
            </a:r>
            <a:endParaRPr sz="700">
              <a:latin typeface="Wix Madefor Text"/>
              <a:ea typeface="Wix Madefor Text"/>
              <a:cs typeface="Wix Madefor Text"/>
              <a:sym typeface="Wix Madefor Text"/>
            </a:endParaRPr>
          </a:p>
        </p:txBody>
      </p:sp>
      <p:sp>
        <p:nvSpPr>
          <p:cNvPr id="239" name="Google Shape;239;p27"/>
          <p:cNvSpPr/>
          <p:nvPr/>
        </p:nvSpPr>
        <p:spPr>
          <a:xfrm rot="5400000">
            <a:off x="1616802" y="1262175"/>
            <a:ext cx="100800" cy="90600"/>
          </a:xfrm>
          <a:prstGeom prst="triangle">
            <a:avLst>
              <a:gd fmla="val 50000" name="adj"/>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43" name="Shape 243"/>
        <p:cNvGrpSpPr/>
        <p:nvPr/>
      </p:nvGrpSpPr>
      <p:grpSpPr>
        <a:xfrm>
          <a:off x="0" y="0"/>
          <a:ext cx="0" cy="0"/>
          <a:chOff x="0" y="0"/>
          <a:chExt cx="0" cy="0"/>
        </a:xfrm>
      </p:grpSpPr>
      <p:pic>
        <p:nvPicPr>
          <p:cNvPr id="244" name="Google Shape;244;p28"/>
          <p:cNvPicPr preferRelativeResize="0"/>
          <p:nvPr/>
        </p:nvPicPr>
        <p:blipFill rotWithShape="1">
          <a:blip r:embed="rId3">
            <a:alphaModFix/>
          </a:blip>
          <a:srcRect b="941" l="0" r="0" t="0"/>
          <a:stretch/>
        </p:blipFill>
        <p:spPr>
          <a:xfrm>
            <a:off x="1368300" y="940149"/>
            <a:ext cx="5704999" cy="3723550"/>
          </a:xfrm>
          <a:prstGeom prst="rect">
            <a:avLst/>
          </a:prstGeom>
          <a:noFill/>
          <a:ln>
            <a:noFill/>
          </a:ln>
          <a:effectLst>
            <a:outerShdw blurRad="142875" rotWithShape="0" algn="bl" dir="6960000" dist="76200">
              <a:srgbClr val="666666">
                <a:alpha val="19000"/>
              </a:srgbClr>
            </a:outerShdw>
          </a:effectLst>
        </p:spPr>
      </p:pic>
      <p:sp>
        <p:nvSpPr>
          <p:cNvPr id="245" name="Google Shape;245;p28"/>
          <p:cNvSpPr txBox="1"/>
          <p:nvPr>
            <p:ph type="title"/>
          </p:nvPr>
        </p:nvSpPr>
        <p:spPr>
          <a:xfrm>
            <a:off x="366775" y="176050"/>
            <a:ext cx="53925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What site is this?</a:t>
            </a:r>
            <a:endParaRPr b="1" sz="3200">
              <a:latin typeface="Wix Madefor Text"/>
              <a:ea typeface="Wix Madefor Text"/>
              <a:cs typeface="Wix Madefor Text"/>
              <a:sym typeface="Wix Madefor Text"/>
            </a:endParaRPr>
          </a:p>
        </p:txBody>
      </p:sp>
      <p:grpSp>
        <p:nvGrpSpPr>
          <p:cNvPr id="246" name="Google Shape;246;p28"/>
          <p:cNvGrpSpPr/>
          <p:nvPr/>
        </p:nvGrpSpPr>
        <p:grpSpPr>
          <a:xfrm>
            <a:off x="2892375" y="2741050"/>
            <a:ext cx="2656850" cy="307089"/>
            <a:chOff x="2063150" y="2533375"/>
            <a:chExt cx="2656850" cy="393300"/>
          </a:xfrm>
        </p:grpSpPr>
        <p:sp>
          <p:nvSpPr>
            <p:cNvPr id="247" name="Google Shape;247;p28"/>
            <p:cNvSpPr/>
            <p:nvPr/>
          </p:nvSpPr>
          <p:spPr>
            <a:xfrm>
              <a:off x="2063150" y="2533375"/>
              <a:ext cx="393300" cy="393300"/>
            </a:xfrm>
            <a:prstGeom prst="ellipse">
              <a:avLst/>
            </a:prstGeom>
            <a:solidFill>
              <a:srgbClr val="FFFFFF"/>
            </a:solidFill>
            <a:ln cap="flat" cmpd="sng" w="9525">
              <a:solidFill>
                <a:srgbClr val="66666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p28"/>
            <p:cNvSpPr/>
            <p:nvPr/>
          </p:nvSpPr>
          <p:spPr>
            <a:xfrm>
              <a:off x="4326700" y="2533375"/>
              <a:ext cx="393300" cy="393300"/>
            </a:xfrm>
            <a:prstGeom prst="ellipse">
              <a:avLst/>
            </a:prstGeom>
            <a:solidFill>
              <a:srgbClr val="FFFFFF"/>
            </a:solidFill>
            <a:ln cap="flat" cmpd="sng" w="9525">
              <a:solidFill>
                <a:srgbClr val="66666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 name="Google Shape;249;p28"/>
            <p:cNvSpPr/>
            <p:nvPr/>
          </p:nvSpPr>
          <p:spPr>
            <a:xfrm>
              <a:off x="2264675" y="2533375"/>
              <a:ext cx="2307300" cy="393300"/>
            </a:xfrm>
            <a:prstGeom prst="rect">
              <a:avLst/>
            </a:prstGeom>
            <a:solidFill>
              <a:srgbClr val="FFFFFF"/>
            </a:solidFill>
            <a:ln cap="flat" cmpd="sng" w="9525">
              <a:solidFill>
                <a:srgbClr val="66666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 name="Google Shape;250;p28"/>
            <p:cNvSpPr/>
            <p:nvPr/>
          </p:nvSpPr>
          <p:spPr>
            <a:xfrm>
              <a:off x="2111125" y="2533375"/>
              <a:ext cx="393300" cy="393300"/>
            </a:xfrm>
            <a:prstGeom prst="ellipse">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28"/>
            <p:cNvSpPr/>
            <p:nvPr/>
          </p:nvSpPr>
          <p:spPr>
            <a:xfrm>
              <a:off x="4326700" y="2533375"/>
              <a:ext cx="393300" cy="393300"/>
            </a:xfrm>
            <a:prstGeom prst="ellipse">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52" name="Google Shape;252;p28"/>
          <p:cNvSpPr txBox="1"/>
          <p:nvPr/>
        </p:nvSpPr>
        <p:spPr>
          <a:xfrm>
            <a:off x="2892375" y="2179475"/>
            <a:ext cx="2656800" cy="354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500">
                <a:latin typeface="Roboto"/>
                <a:ea typeface="Roboto"/>
                <a:cs typeface="Roboto"/>
                <a:sym typeface="Roboto"/>
              </a:rPr>
              <a:t>logo</a:t>
            </a:r>
            <a:endParaRPr sz="2500">
              <a:latin typeface="Roboto"/>
              <a:ea typeface="Roboto"/>
              <a:cs typeface="Roboto"/>
              <a:sym typeface="Roboto"/>
            </a:endParaRPr>
          </a:p>
        </p:txBody>
      </p:sp>
      <p:sp>
        <p:nvSpPr>
          <p:cNvPr id="253" name="Google Shape;253;p28"/>
          <p:cNvSpPr/>
          <p:nvPr/>
        </p:nvSpPr>
        <p:spPr>
          <a:xfrm>
            <a:off x="3597950" y="3185900"/>
            <a:ext cx="614100" cy="192000"/>
          </a:xfrm>
          <a:prstGeom prst="rect">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 name="Google Shape;254;p28"/>
          <p:cNvSpPr/>
          <p:nvPr/>
        </p:nvSpPr>
        <p:spPr>
          <a:xfrm>
            <a:off x="4293175" y="3185900"/>
            <a:ext cx="614100" cy="192000"/>
          </a:xfrm>
          <a:prstGeom prst="rect">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 name="Google Shape;255;p28"/>
          <p:cNvSpPr/>
          <p:nvPr/>
        </p:nvSpPr>
        <p:spPr>
          <a:xfrm>
            <a:off x="3003000" y="2821363"/>
            <a:ext cx="85500" cy="85500"/>
          </a:xfrm>
          <a:prstGeom prst="ellipse">
            <a:avLst/>
          </a:prstGeom>
          <a:solidFill>
            <a:srgbClr val="FFFFFF"/>
          </a:solidFill>
          <a:ln cap="flat" cmpd="sng" w="19050">
            <a:solidFill>
              <a:srgbClr val="66666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56" name="Google Shape;256;p28"/>
          <p:cNvCxnSpPr>
            <a:stCxn id="255" idx="5"/>
          </p:cNvCxnSpPr>
          <p:nvPr/>
        </p:nvCxnSpPr>
        <p:spPr>
          <a:xfrm>
            <a:off x="3075979" y="2894341"/>
            <a:ext cx="61200" cy="73500"/>
          </a:xfrm>
          <a:prstGeom prst="straightConnector1">
            <a:avLst/>
          </a:prstGeom>
          <a:noFill/>
          <a:ln cap="flat" cmpd="sng" w="19050">
            <a:solidFill>
              <a:srgbClr val="666666"/>
            </a:solidFill>
            <a:prstDash val="solid"/>
            <a:round/>
            <a:headEnd len="med" w="med" type="none"/>
            <a:tailEnd len="med" w="med" type="none"/>
          </a:ln>
        </p:spPr>
      </p:cxnSp>
      <p:sp>
        <p:nvSpPr>
          <p:cNvPr id="257" name="Google Shape;257;p28"/>
          <p:cNvSpPr txBox="1"/>
          <p:nvPr/>
        </p:nvSpPr>
        <p:spPr>
          <a:xfrm>
            <a:off x="5603550" y="1151525"/>
            <a:ext cx="1420200" cy="30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700">
                <a:latin typeface="Roboto"/>
                <a:ea typeface="Roboto"/>
                <a:cs typeface="Roboto"/>
                <a:sym typeface="Roboto"/>
              </a:rPr>
              <a:t>Menu	Menu	Login</a:t>
            </a:r>
            <a:endParaRPr>
              <a:latin typeface="Roboto"/>
              <a:ea typeface="Roboto"/>
              <a:cs typeface="Roboto"/>
              <a:sym typeface="Roboto"/>
            </a:endParaRPr>
          </a:p>
        </p:txBody>
      </p:sp>
      <p:sp>
        <p:nvSpPr>
          <p:cNvPr id="258" name="Google Shape;258;p28"/>
          <p:cNvSpPr/>
          <p:nvPr/>
        </p:nvSpPr>
        <p:spPr>
          <a:xfrm>
            <a:off x="1368225" y="4265589"/>
            <a:ext cx="5705100" cy="398100"/>
          </a:xfrm>
          <a:prstGeom prst="rect">
            <a:avLst/>
          </a:prstGeom>
          <a:solidFill>
            <a:srgbClr val="F3F3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62" name="Shape 262"/>
        <p:cNvGrpSpPr/>
        <p:nvPr/>
      </p:nvGrpSpPr>
      <p:grpSpPr>
        <a:xfrm>
          <a:off x="0" y="0"/>
          <a:ext cx="0" cy="0"/>
          <a:chOff x="0" y="0"/>
          <a:chExt cx="0" cy="0"/>
        </a:xfrm>
      </p:grpSpPr>
      <p:sp>
        <p:nvSpPr>
          <p:cNvPr id="263" name="Google Shape;263;p29"/>
          <p:cNvSpPr txBox="1"/>
          <p:nvPr>
            <p:ph type="title"/>
          </p:nvPr>
        </p:nvSpPr>
        <p:spPr>
          <a:xfrm>
            <a:off x="366775" y="176050"/>
            <a:ext cx="53925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What site is this?</a:t>
            </a:r>
            <a:endParaRPr b="1" sz="3200">
              <a:latin typeface="Wix Madefor Text"/>
              <a:ea typeface="Wix Madefor Text"/>
              <a:cs typeface="Wix Madefor Text"/>
              <a:sym typeface="Wix Madefor Text"/>
            </a:endParaRPr>
          </a:p>
        </p:txBody>
      </p:sp>
      <p:pic>
        <p:nvPicPr>
          <p:cNvPr id="264" name="Google Shape;264;p29"/>
          <p:cNvPicPr preferRelativeResize="0"/>
          <p:nvPr/>
        </p:nvPicPr>
        <p:blipFill rotWithShape="1">
          <a:blip r:embed="rId3">
            <a:alphaModFix/>
          </a:blip>
          <a:srcRect b="941" l="0" r="0" t="0"/>
          <a:stretch/>
        </p:blipFill>
        <p:spPr>
          <a:xfrm>
            <a:off x="1368300" y="940150"/>
            <a:ext cx="5704999" cy="3973050"/>
          </a:xfrm>
          <a:prstGeom prst="rect">
            <a:avLst/>
          </a:prstGeom>
          <a:noFill/>
          <a:ln>
            <a:noFill/>
          </a:ln>
          <a:effectLst>
            <a:outerShdw blurRad="142875" rotWithShape="0" algn="bl" dir="6960000" dist="76200">
              <a:srgbClr val="666666">
                <a:alpha val="19000"/>
              </a:srgbClr>
            </a:outerShdw>
          </a:effectLst>
        </p:spPr>
      </p:pic>
      <p:sp>
        <p:nvSpPr>
          <p:cNvPr id="265" name="Google Shape;265;p29"/>
          <p:cNvSpPr/>
          <p:nvPr/>
        </p:nvSpPr>
        <p:spPr>
          <a:xfrm>
            <a:off x="1368300" y="1105889"/>
            <a:ext cx="5705100" cy="398100"/>
          </a:xfrm>
          <a:prstGeom prst="rect">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29"/>
          <p:cNvSpPr/>
          <p:nvPr/>
        </p:nvSpPr>
        <p:spPr>
          <a:xfrm>
            <a:off x="1524175" y="1173575"/>
            <a:ext cx="528900" cy="197100"/>
          </a:xfrm>
          <a:prstGeom prst="roundRect">
            <a:avLst>
              <a:gd fmla="val 16667" name="adj"/>
            </a:avLst>
          </a:prstGeom>
          <a:solidFill>
            <a:srgbClr val="66666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 name="Google Shape;267;p29"/>
          <p:cNvSpPr txBox="1"/>
          <p:nvPr/>
        </p:nvSpPr>
        <p:spPr>
          <a:xfrm>
            <a:off x="1516100" y="1131050"/>
            <a:ext cx="958500" cy="28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800">
                <a:solidFill>
                  <a:srgbClr val="FFFFFF"/>
                </a:solidFill>
                <a:latin typeface="Wix Madefor Text"/>
                <a:ea typeface="Wix Madefor Text"/>
                <a:cs typeface="Wix Madefor Text"/>
                <a:sym typeface="Wix Madefor Text"/>
              </a:rPr>
              <a:t>Logo</a:t>
            </a:r>
            <a:endParaRPr b="1" sz="800">
              <a:solidFill>
                <a:srgbClr val="FFFFFF"/>
              </a:solidFill>
              <a:latin typeface="Wix Madefor Text"/>
              <a:ea typeface="Wix Madefor Text"/>
              <a:cs typeface="Wix Madefor Text"/>
              <a:sym typeface="Wix Madefor Text"/>
            </a:endParaRPr>
          </a:p>
        </p:txBody>
      </p:sp>
      <p:sp>
        <p:nvSpPr>
          <p:cNvPr id="268" name="Google Shape;268;p29"/>
          <p:cNvSpPr/>
          <p:nvPr/>
        </p:nvSpPr>
        <p:spPr>
          <a:xfrm>
            <a:off x="2648900" y="1182995"/>
            <a:ext cx="2674800" cy="197100"/>
          </a:xfrm>
          <a:prstGeom prst="rect">
            <a:avLst/>
          </a:prstGeom>
          <a:solidFill>
            <a:srgbClr val="FFFFFF"/>
          </a:solidFill>
          <a:ln cap="flat" cmpd="sng" w="9525">
            <a:solidFill>
              <a:srgbClr val="66666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 name="Google Shape;269;p29"/>
          <p:cNvSpPr txBox="1"/>
          <p:nvPr/>
        </p:nvSpPr>
        <p:spPr>
          <a:xfrm>
            <a:off x="2572711" y="1159151"/>
            <a:ext cx="958500" cy="28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700">
                <a:latin typeface="Wix Madefor Text"/>
                <a:ea typeface="Wix Madefor Text"/>
                <a:cs typeface="Wix Madefor Text"/>
                <a:sym typeface="Wix Madefor Text"/>
              </a:rPr>
              <a:t>Search</a:t>
            </a:r>
            <a:endParaRPr sz="700">
              <a:latin typeface="Wix Madefor Text"/>
              <a:ea typeface="Wix Madefor Text"/>
              <a:cs typeface="Wix Madefor Text"/>
              <a:sym typeface="Wix Madefor Text"/>
            </a:endParaRPr>
          </a:p>
        </p:txBody>
      </p:sp>
      <p:sp>
        <p:nvSpPr>
          <p:cNvPr id="270" name="Google Shape;270;p29"/>
          <p:cNvSpPr/>
          <p:nvPr/>
        </p:nvSpPr>
        <p:spPr>
          <a:xfrm>
            <a:off x="5065025" y="1185347"/>
            <a:ext cx="268200" cy="197100"/>
          </a:xfrm>
          <a:prstGeom prst="rect">
            <a:avLst/>
          </a:prstGeom>
          <a:solidFill>
            <a:srgbClr val="66666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1" name="Google Shape;271;p29"/>
          <p:cNvSpPr txBox="1"/>
          <p:nvPr/>
        </p:nvSpPr>
        <p:spPr>
          <a:xfrm>
            <a:off x="5728725" y="1169950"/>
            <a:ext cx="1305600" cy="2859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700">
                <a:latin typeface="Wix Madefor Text"/>
                <a:ea typeface="Wix Madefor Text"/>
                <a:cs typeface="Wix Madefor Text"/>
                <a:sym typeface="Wix Madefor Text"/>
              </a:rPr>
              <a:t>Sign in      Orders      Cart</a:t>
            </a:r>
            <a:endParaRPr sz="700">
              <a:latin typeface="Wix Madefor Text"/>
              <a:ea typeface="Wix Madefor Text"/>
              <a:cs typeface="Wix Madefor Text"/>
              <a:sym typeface="Wix Madefor Text"/>
            </a:endParaRPr>
          </a:p>
        </p:txBody>
      </p:sp>
      <p:sp>
        <p:nvSpPr>
          <p:cNvPr id="272" name="Google Shape;272;p29"/>
          <p:cNvSpPr/>
          <p:nvPr/>
        </p:nvSpPr>
        <p:spPr>
          <a:xfrm>
            <a:off x="1368250" y="1468024"/>
            <a:ext cx="5705100" cy="236400"/>
          </a:xfrm>
          <a:prstGeom prst="rect">
            <a:avLst/>
          </a:prstGeom>
          <a:solidFill>
            <a:srgbClr val="99999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3" name="Google Shape;273;p29"/>
          <p:cNvSpPr/>
          <p:nvPr/>
        </p:nvSpPr>
        <p:spPr>
          <a:xfrm>
            <a:off x="5147937" y="1232262"/>
            <a:ext cx="75900" cy="75900"/>
          </a:xfrm>
          <a:prstGeom prst="ellipse">
            <a:avLst/>
          </a:prstGeom>
          <a:noFill/>
          <a:ln cap="flat" cmpd="sng" w="1905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74" name="Google Shape;274;p29"/>
          <p:cNvCxnSpPr>
            <a:stCxn id="273" idx="5"/>
          </p:cNvCxnSpPr>
          <p:nvPr/>
        </p:nvCxnSpPr>
        <p:spPr>
          <a:xfrm>
            <a:off x="5212721" y="1297046"/>
            <a:ext cx="39900" cy="40500"/>
          </a:xfrm>
          <a:prstGeom prst="straightConnector1">
            <a:avLst/>
          </a:prstGeom>
          <a:noFill/>
          <a:ln cap="flat" cmpd="sng" w="19050">
            <a:solidFill>
              <a:srgbClr val="FFFFFF"/>
            </a:solidFill>
            <a:prstDash val="solid"/>
            <a:round/>
            <a:headEnd len="med" w="med" type="none"/>
            <a:tailEnd len="med" w="med" type="none"/>
          </a:ln>
        </p:spPr>
      </p:cxnSp>
      <p:sp>
        <p:nvSpPr>
          <p:cNvPr id="275" name="Google Shape;275;p29"/>
          <p:cNvSpPr txBox="1"/>
          <p:nvPr/>
        </p:nvSpPr>
        <p:spPr>
          <a:xfrm>
            <a:off x="1596900" y="1468150"/>
            <a:ext cx="1557900" cy="2364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700">
                <a:solidFill>
                  <a:srgbClr val="FFFFFF"/>
                </a:solidFill>
                <a:latin typeface="Wix Madefor Text"/>
                <a:ea typeface="Wix Madefor Text"/>
                <a:cs typeface="Wix Madefor Text"/>
                <a:sym typeface="Wix Madefor Text"/>
              </a:rPr>
              <a:t>Options       Options      Options</a:t>
            </a:r>
            <a:endParaRPr sz="700">
              <a:solidFill>
                <a:srgbClr val="FFFFFF"/>
              </a:solidFill>
              <a:latin typeface="Wix Madefor Text"/>
              <a:ea typeface="Wix Madefor Text"/>
              <a:cs typeface="Wix Madefor Text"/>
              <a:sym typeface="Wix Madefor Text"/>
            </a:endParaRPr>
          </a:p>
        </p:txBody>
      </p:sp>
      <p:cxnSp>
        <p:nvCxnSpPr>
          <p:cNvPr id="276" name="Google Shape;276;p29"/>
          <p:cNvCxnSpPr/>
          <p:nvPr/>
        </p:nvCxnSpPr>
        <p:spPr>
          <a:xfrm>
            <a:off x="1451205" y="1548830"/>
            <a:ext cx="123600" cy="0"/>
          </a:xfrm>
          <a:prstGeom prst="straightConnector1">
            <a:avLst/>
          </a:prstGeom>
          <a:noFill/>
          <a:ln cap="flat" cmpd="sng" w="19050">
            <a:solidFill>
              <a:srgbClr val="FFFFFF"/>
            </a:solidFill>
            <a:prstDash val="solid"/>
            <a:round/>
            <a:headEnd len="med" w="med" type="none"/>
            <a:tailEnd len="med" w="med" type="none"/>
          </a:ln>
        </p:spPr>
      </p:cxnSp>
      <p:cxnSp>
        <p:nvCxnSpPr>
          <p:cNvPr id="277" name="Google Shape;277;p29"/>
          <p:cNvCxnSpPr/>
          <p:nvPr/>
        </p:nvCxnSpPr>
        <p:spPr>
          <a:xfrm>
            <a:off x="1451205" y="1587429"/>
            <a:ext cx="123600" cy="0"/>
          </a:xfrm>
          <a:prstGeom prst="straightConnector1">
            <a:avLst/>
          </a:prstGeom>
          <a:noFill/>
          <a:ln cap="flat" cmpd="sng" w="19050">
            <a:solidFill>
              <a:srgbClr val="FFFFFF"/>
            </a:solidFill>
            <a:prstDash val="solid"/>
            <a:round/>
            <a:headEnd len="med" w="med" type="none"/>
            <a:tailEnd len="med" w="med" type="none"/>
          </a:ln>
        </p:spPr>
      </p:cxnSp>
      <p:cxnSp>
        <p:nvCxnSpPr>
          <p:cNvPr id="278" name="Google Shape;278;p29"/>
          <p:cNvCxnSpPr/>
          <p:nvPr/>
        </p:nvCxnSpPr>
        <p:spPr>
          <a:xfrm>
            <a:off x="1451205" y="1624730"/>
            <a:ext cx="123600" cy="0"/>
          </a:xfrm>
          <a:prstGeom prst="straightConnector1">
            <a:avLst/>
          </a:prstGeom>
          <a:noFill/>
          <a:ln cap="flat" cmpd="sng" w="19050">
            <a:solidFill>
              <a:srgbClr val="FFFFFF"/>
            </a:solidFill>
            <a:prstDash val="solid"/>
            <a:round/>
            <a:headEnd len="med" w="med" type="none"/>
            <a:tailEnd len="med" w="med" type="none"/>
          </a:ln>
        </p:spPr>
      </p:cxnSp>
      <p:grpSp>
        <p:nvGrpSpPr>
          <p:cNvPr id="279" name="Google Shape;279;p29"/>
          <p:cNvGrpSpPr/>
          <p:nvPr/>
        </p:nvGrpSpPr>
        <p:grpSpPr>
          <a:xfrm>
            <a:off x="1368250" y="1700610"/>
            <a:ext cx="5705250" cy="1946650"/>
            <a:chOff x="4793591" y="807709"/>
            <a:chExt cx="2422200" cy="1355700"/>
          </a:xfrm>
        </p:grpSpPr>
        <p:sp>
          <p:nvSpPr>
            <p:cNvPr id="280" name="Google Shape;280;p29"/>
            <p:cNvSpPr/>
            <p:nvPr/>
          </p:nvSpPr>
          <p:spPr>
            <a:xfrm>
              <a:off x="4793591" y="807709"/>
              <a:ext cx="2422200" cy="1355700"/>
            </a:xfrm>
            <a:prstGeom prst="rect">
              <a:avLst/>
            </a:prstGeom>
            <a:solidFill>
              <a:srgbClr val="F3F3F3"/>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81" name="Google Shape;281;p29"/>
            <p:cNvCxnSpPr/>
            <p:nvPr/>
          </p:nvCxnSpPr>
          <p:spPr>
            <a:xfrm>
              <a:off x="4805650" y="824657"/>
              <a:ext cx="2367600" cy="1307700"/>
            </a:xfrm>
            <a:prstGeom prst="straightConnector1">
              <a:avLst/>
            </a:prstGeom>
            <a:noFill/>
            <a:ln cap="flat" cmpd="sng" w="9525">
              <a:solidFill>
                <a:srgbClr val="000000"/>
              </a:solidFill>
              <a:prstDash val="solid"/>
              <a:round/>
              <a:headEnd len="med" w="med" type="none"/>
              <a:tailEnd len="med" w="med" type="none"/>
            </a:ln>
          </p:spPr>
        </p:cxnSp>
        <p:cxnSp>
          <p:nvCxnSpPr>
            <p:cNvPr id="282" name="Google Shape;282;p29"/>
            <p:cNvCxnSpPr/>
            <p:nvPr/>
          </p:nvCxnSpPr>
          <p:spPr>
            <a:xfrm flipH="1">
              <a:off x="4805602" y="824657"/>
              <a:ext cx="2367600" cy="1307700"/>
            </a:xfrm>
            <a:prstGeom prst="straightConnector1">
              <a:avLst/>
            </a:prstGeom>
            <a:noFill/>
            <a:ln cap="flat" cmpd="sng" w="9525">
              <a:solidFill>
                <a:srgbClr val="000000"/>
              </a:solidFill>
              <a:prstDash val="solid"/>
              <a:round/>
              <a:headEnd len="med" w="med" type="none"/>
              <a:tailEnd len="med" w="med" type="none"/>
            </a:ln>
          </p:spPr>
        </p:cxnSp>
      </p:grpSp>
      <p:sp>
        <p:nvSpPr>
          <p:cNvPr id="283" name="Google Shape;283;p29"/>
          <p:cNvSpPr txBox="1"/>
          <p:nvPr/>
        </p:nvSpPr>
        <p:spPr>
          <a:xfrm>
            <a:off x="5223825" y="2080750"/>
            <a:ext cx="1209300" cy="572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600"/>
              <a:t>Title goes here</a:t>
            </a:r>
            <a:endParaRPr b="1" sz="1600"/>
          </a:p>
        </p:txBody>
      </p:sp>
      <p:sp>
        <p:nvSpPr>
          <p:cNvPr id="284" name="Google Shape;284;p29"/>
          <p:cNvSpPr/>
          <p:nvPr/>
        </p:nvSpPr>
        <p:spPr>
          <a:xfrm>
            <a:off x="1455150" y="3029800"/>
            <a:ext cx="1305600" cy="18336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 name="Google Shape;285;p29"/>
          <p:cNvSpPr/>
          <p:nvPr/>
        </p:nvSpPr>
        <p:spPr>
          <a:xfrm>
            <a:off x="2864625" y="3029800"/>
            <a:ext cx="1305600" cy="18336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p29"/>
          <p:cNvSpPr/>
          <p:nvPr/>
        </p:nvSpPr>
        <p:spPr>
          <a:xfrm>
            <a:off x="4274100" y="3029800"/>
            <a:ext cx="1305600" cy="18336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 name="Google Shape;287;p29"/>
          <p:cNvSpPr/>
          <p:nvPr/>
        </p:nvSpPr>
        <p:spPr>
          <a:xfrm>
            <a:off x="5683575" y="3029800"/>
            <a:ext cx="1305600" cy="9231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88" name="Google Shape;288;p29"/>
          <p:cNvGrpSpPr/>
          <p:nvPr/>
        </p:nvGrpSpPr>
        <p:grpSpPr>
          <a:xfrm>
            <a:off x="5683507" y="3039450"/>
            <a:ext cx="1305566" cy="836467"/>
            <a:chOff x="4793591" y="807709"/>
            <a:chExt cx="2422200" cy="1355700"/>
          </a:xfrm>
        </p:grpSpPr>
        <p:sp>
          <p:nvSpPr>
            <p:cNvPr id="289" name="Google Shape;289;p29"/>
            <p:cNvSpPr/>
            <p:nvPr/>
          </p:nvSpPr>
          <p:spPr>
            <a:xfrm>
              <a:off x="4793591" y="807709"/>
              <a:ext cx="2422200" cy="1355700"/>
            </a:xfrm>
            <a:prstGeom prst="rect">
              <a:avLst/>
            </a:prstGeom>
            <a:solidFill>
              <a:srgbClr val="FFFFFF"/>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90" name="Google Shape;290;p29"/>
            <p:cNvCxnSpPr/>
            <p:nvPr/>
          </p:nvCxnSpPr>
          <p:spPr>
            <a:xfrm>
              <a:off x="4805650" y="824657"/>
              <a:ext cx="2367600" cy="1307700"/>
            </a:xfrm>
            <a:prstGeom prst="straightConnector1">
              <a:avLst/>
            </a:prstGeom>
            <a:noFill/>
            <a:ln cap="flat" cmpd="sng" w="9525">
              <a:solidFill>
                <a:srgbClr val="000000"/>
              </a:solidFill>
              <a:prstDash val="solid"/>
              <a:round/>
              <a:headEnd len="med" w="med" type="none"/>
              <a:tailEnd len="med" w="med" type="none"/>
            </a:ln>
          </p:spPr>
        </p:cxnSp>
        <p:cxnSp>
          <p:nvCxnSpPr>
            <p:cNvPr id="291" name="Google Shape;291;p29"/>
            <p:cNvCxnSpPr/>
            <p:nvPr/>
          </p:nvCxnSpPr>
          <p:spPr>
            <a:xfrm flipH="1">
              <a:off x="4805602" y="824657"/>
              <a:ext cx="2367600" cy="1307700"/>
            </a:xfrm>
            <a:prstGeom prst="straightConnector1">
              <a:avLst/>
            </a:prstGeom>
            <a:noFill/>
            <a:ln cap="flat" cmpd="sng" w="9525">
              <a:solidFill>
                <a:srgbClr val="000000"/>
              </a:solidFill>
              <a:prstDash val="solid"/>
              <a:round/>
              <a:headEnd len="med" w="med" type="none"/>
              <a:tailEnd len="med" w="med" type="none"/>
            </a:ln>
          </p:spPr>
        </p:cxnSp>
      </p:grpSp>
      <p:grpSp>
        <p:nvGrpSpPr>
          <p:cNvPr id="292" name="Google Shape;292;p29"/>
          <p:cNvGrpSpPr/>
          <p:nvPr/>
        </p:nvGrpSpPr>
        <p:grpSpPr>
          <a:xfrm>
            <a:off x="5683582" y="4026850"/>
            <a:ext cx="1305566" cy="836467"/>
            <a:chOff x="4793591" y="807709"/>
            <a:chExt cx="2422200" cy="1355700"/>
          </a:xfrm>
        </p:grpSpPr>
        <p:sp>
          <p:nvSpPr>
            <p:cNvPr id="293" name="Google Shape;293;p29"/>
            <p:cNvSpPr/>
            <p:nvPr/>
          </p:nvSpPr>
          <p:spPr>
            <a:xfrm>
              <a:off x="4793591" y="807709"/>
              <a:ext cx="2422200" cy="1355700"/>
            </a:xfrm>
            <a:prstGeom prst="rect">
              <a:avLst/>
            </a:prstGeom>
            <a:solidFill>
              <a:srgbClr val="FFFFFF"/>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94" name="Google Shape;294;p29"/>
            <p:cNvCxnSpPr/>
            <p:nvPr/>
          </p:nvCxnSpPr>
          <p:spPr>
            <a:xfrm>
              <a:off x="4805650" y="824657"/>
              <a:ext cx="2367600" cy="1307700"/>
            </a:xfrm>
            <a:prstGeom prst="straightConnector1">
              <a:avLst/>
            </a:prstGeom>
            <a:noFill/>
            <a:ln cap="flat" cmpd="sng" w="9525">
              <a:solidFill>
                <a:srgbClr val="000000"/>
              </a:solidFill>
              <a:prstDash val="solid"/>
              <a:round/>
              <a:headEnd len="med" w="med" type="none"/>
              <a:tailEnd len="med" w="med" type="none"/>
            </a:ln>
          </p:spPr>
        </p:cxnSp>
        <p:cxnSp>
          <p:nvCxnSpPr>
            <p:cNvPr id="295" name="Google Shape;295;p29"/>
            <p:cNvCxnSpPr/>
            <p:nvPr/>
          </p:nvCxnSpPr>
          <p:spPr>
            <a:xfrm flipH="1">
              <a:off x="4805602" y="824657"/>
              <a:ext cx="2367600" cy="1307700"/>
            </a:xfrm>
            <a:prstGeom prst="straightConnector1">
              <a:avLst/>
            </a:prstGeom>
            <a:noFill/>
            <a:ln cap="flat" cmpd="sng" w="9525">
              <a:solidFill>
                <a:srgbClr val="000000"/>
              </a:solidFill>
              <a:prstDash val="solid"/>
              <a:round/>
              <a:headEnd len="med" w="med" type="none"/>
              <a:tailEnd len="med" w="med" type="none"/>
            </a:ln>
          </p:spPr>
        </p:cxnSp>
      </p:grpSp>
      <p:sp>
        <p:nvSpPr>
          <p:cNvPr id="296" name="Google Shape;296;p29"/>
          <p:cNvSpPr txBox="1"/>
          <p:nvPr/>
        </p:nvSpPr>
        <p:spPr>
          <a:xfrm>
            <a:off x="6096738" y="3274088"/>
            <a:ext cx="479100" cy="367200"/>
          </a:xfrm>
          <a:prstGeom prst="rect">
            <a:avLst/>
          </a:prstGeom>
          <a:solidFill>
            <a:srgbClr val="FFFFFF"/>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t>Ad</a:t>
            </a:r>
            <a:endParaRPr/>
          </a:p>
        </p:txBody>
      </p:sp>
      <p:sp>
        <p:nvSpPr>
          <p:cNvPr id="297" name="Google Shape;297;p29"/>
          <p:cNvSpPr txBox="1"/>
          <p:nvPr/>
        </p:nvSpPr>
        <p:spPr>
          <a:xfrm>
            <a:off x="6096725" y="4261475"/>
            <a:ext cx="479100" cy="367200"/>
          </a:xfrm>
          <a:prstGeom prst="rect">
            <a:avLst/>
          </a:prstGeom>
          <a:solidFill>
            <a:srgbClr val="FFFFFF"/>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t>Ad</a:t>
            </a:r>
            <a:endParaRPr/>
          </a:p>
        </p:txBody>
      </p:sp>
      <p:grpSp>
        <p:nvGrpSpPr>
          <p:cNvPr id="298" name="Google Shape;298;p29"/>
          <p:cNvGrpSpPr/>
          <p:nvPr/>
        </p:nvGrpSpPr>
        <p:grpSpPr>
          <a:xfrm>
            <a:off x="1574557" y="3367243"/>
            <a:ext cx="1074003" cy="1481916"/>
            <a:chOff x="4793591" y="807709"/>
            <a:chExt cx="2422200" cy="1355700"/>
          </a:xfrm>
        </p:grpSpPr>
        <p:sp>
          <p:nvSpPr>
            <p:cNvPr id="299" name="Google Shape;299;p29"/>
            <p:cNvSpPr/>
            <p:nvPr/>
          </p:nvSpPr>
          <p:spPr>
            <a:xfrm>
              <a:off x="4793591" y="807709"/>
              <a:ext cx="2422200" cy="1355700"/>
            </a:xfrm>
            <a:prstGeom prst="rect">
              <a:avLst/>
            </a:prstGeom>
            <a:solidFill>
              <a:srgbClr val="FFFFFF"/>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00" name="Google Shape;300;p29"/>
            <p:cNvCxnSpPr/>
            <p:nvPr/>
          </p:nvCxnSpPr>
          <p:spPr>
            <a:xfrm>
              <a:off x="4805650" y="824657"/>
              <a:ext cx="2367600" cy="1307700"/>
            </a:xfrm>
            <a:prstGeom prst="straightConnector1">
              <a:avLst/>
            </a:prstGeom>
            <a:noFill/>
            <a:ln cap="flat" cmpd="sng" w="9525">
              <a:solidFill>
                <a:srgbClr val="000000"/>
              </a:solidFill>
              <a:prstDash val="solid"/>
              <a:round/>
              <a:headEnd len="med" w="med" type="none"/>
              <a:tailEnd len="med" w="med" type="none"/>
            </a:ln>
          </p:spPr>
        </p:cxnSp>
        <p:cxnSp>
          <p:nvCxnSpPr>
            <p:cNvPr id="301" name="Google Shape;301;p29"/>
            <p:cNvCxnSpPr/>
            <p:nvPr/>
          </p:nvCxnSpPr>
          <p:spPr>
            <a:xfrm flipH="1">
              <a:off x="4805602" y="824657"/>
              <a:ext cx="2367600" cy="1307700"/>
            </a:xfrm>
            <a:prstGeom prst="straightConnector1">
              <a:avLst/>
            </a:prstGeom>
            <a:noFill/>
            <a:ln cap="flat" cmpd="sng" w="9525">
              <a:solidFill>
                <a:srgbClr val="000000"/>
              </a:solidFill>
              <a:prstDash val="solid"/>
              <a:round/>
              <a:headEnd len="med" w="med" type="none"/>
              <a:tailEnd len="med" w="med" type="none"/>
            </a:ln>
          </p:spPr>
        </p:cxnSp>
      </p:grpSp>
      <p:grpSp>
        <p:nvGrpSpPr>
          <p:cNvPr id="302" name="Google Shape;302;p29"/>
          <p:cNvGrpSpPr/>
          <p:nvPr/>
        </p:nvGrpSpPr>
        <p:grpSpPr>
          <a:xfrm>
            <a:off x="2980432" y="3367243"/>
            <a:ext cx="1074003" cy="1481916"/>
            <a:chOff x="4793591" y="807709"/>
            <a:chExt cx="2422200" cy="1355700"/>
          </a:xfrm>
        </p:grpSpPr>
        <p:sp>
          <p:nvSpPr>
            <p:cNvPr id="303" name="Google Shape;303;p29"/>
            <p:cNvSpPr/>
            <p:nvPr/>
          </p:nvSpPr>
          <p:spPr>
            <a:xfrm>
              <a:off x="4793591" y="807709"/>
              <a:ext cx="2422200" cy="1355700"/>
            </a:xfrm>
            <a:prstGeom prst="rect">
              <a:avLst/>
            </a:prstGeom>
            <a:solidFill>
              <a:srgbClr val="FFFFFF"/>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04" name="Google Shape;304;p29"/>
            <p:cNvCxnSpPr/>
            <p:nvPr/>
          </p:nvCxnSpPr>
          <p:spPr>
            <a:xfrm>
              <a:off x="4805650" y="824657"/>
              <a:ext cx="2367600" cy="1307700"/>
            </a:xfrm>
            <a:prstGeom prst="straightConnector1">
              <a:avLst/>
            </a:prstGeom>
            <a:noFill/>
            <a:ln cap="flat" cmpd="sng" w="9525">
              <a:solidFill>
                <a:srgbClr val="000000"/>
              </a:solidFill>
              <a:prstDash val="solid"/>
              <a:round/>
              <a:headEnd len="med" w="med" type="none"/>
              <a:tailEnd len="med" w="med" type="none"/>
            </a:ln>
          </p:spPr>
        </p:cxnSp>
        <p:cxnSp>
          <p:nvCxnSpPr>
            <p:cNvPr id="305" name="Google Shape;305;p29"/>
            <p:cNvCxnSpPr/>
            <p:nvPr/>
          </p:nvCxnSpPr>
          <p:spPr>
            <a:xfrm flipH="1">
              <a:off x="4805602" y="824657"/>
              <a:ext cx="2367600" cy="1307700"/>
            </a:xfrm>
            <a:prstGeom prst="straightConnector1">
              <a:avLst/>
            </a:prstGeom>
            <a:noFill/>
            <a:ln cap="flat" cmpd="sng" w="9525">
              <a:solidFill>
                <a:srgbClr val="000000"/>
              </a:solidFill>
              <a:prstDash val="solid"/>
              <a:round/>
              <a:headEnd len="med" w="med" type="none"/>
              <a:tailEnd len="med" w="med" type="none"/>
            </a:ln>
          </p:spPr>
        </p:cxnSp>
      </p:grpSp>
      <p:grpSp>
        <p:nvGrpSpPr>
          <p:cNvPr id="306" name="Google Shape;306;p29"/>
          <p:cNvGrpSpPr/>
          <p:nvPr/>
        </p:nvGrpSpPr>
        <p:grpSpPr>
          <a:xfrm>
            <a:off x="4389907" y="3377793"/>
            <a:ext cx="1074003" cy="1481916"/>
            <a:chOff x="4793591" y="807709"/>
            <a:chExt cx="2422200" cy="1355700"/>
          </a:xfrm>
        </p:grpSpPr>
        <p:sp>
          <p:nvSpPr>
            <p:cNvPr id="307" name="Google Shape;307;p29"/>
            <p:cNvSpPr/>
            <p:nvPr/>
          </p:nvSpPr>
          <p:spPr>
            <a:xfrm>
              <a:off x="4793591" y="807709"/>
              <a:ext cx="2422200" cy="1355700"/>
            </a:xfrm>
            <a:prstGeom prst="rect">
              <a:avLst/>
            </a:prstGeom>
            <a:solidFill>
              <a:srgbClr val="FFFFFF"/>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08" name="Google Shape;308;p29"/>
            <p:cNvCxnSpPr/>
            <p:nvPr/>
          </p:nvCxnSpPr>
          <p:spPr>
            <a:xfrm>
              <a:off x="4805650" y="824657"/>
              <a:ext cx="2367600" cy="1307700"/>
            </a:xfrm>
            <a:prstGeom prst="straightConnector1">
              <a:avLst/>
            </a:prstGeom>
            <a:noFill/>
            <a:ln cap="flat" cmpd="sng" w="9525">
              <a:solidFill>
                <a:srgbClr val="000000"/>
              </a:solidFill>
              <a:prstDash val="solid"/>
              <a:round/>
              <a:headEnd len="med" w="med" type="none"/>
              <a:tailEnd len="med" w="med" type="none"/>
            </a:ln>
          </p:spPr>
        </p:cxnSp>
        <p:cxnSp>
          <p:nvCxnSpPr>
            <p:cNvPr id="309" name="Google Shape;309;p29"/>
            <p:cNvCxnSpPr/>
            <p:nvPr/>
          </p:nvCxnSpPr>
          <p:spPr>
            <a:xfrm flipH="1">
              <a:off x="4805602" y="824657"/>
              <a:ext cx="2367600" cy="1307700"/>
            </a:xfrm>
            <a:prstGeom prst="straightConnector1">
              <a:avLst/>
            </a:prstGeom>
            <a:noFill/>
            <a:ln cap="flat" cmpd="sng" w="9525">
              <a:solidFill>
                <a:srgbClr val="000000"/>
              </a:solidFill>
              <a:prstDash val="solid"/>
              <a:round/>
              <a:headEnd len="med" w="med" type="none"/>
              <a:tailEnd len="med" w="med" type="none"/>
            </a:ln>
          </p:spPr>
        </p:cxnSp>
      </p:grpSp>
      <p:sp>
        <p:nvSpPr>
          <p:cNvPr id="310" name="Google Shape;310;p29"/>
          <p:cNvSpPr txBox="1"/>
          <p:nvPr/>
        </p:nvSpPr>
        <p:spPr>
          <a:xfrm>
            <a:off x="1458763" y="3044350"/>
            <a:ext cx="1305600" cy="36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t>Category</a:t>
            </a:r>
            <a:endParaRPr b="1" sz="1200"/>
          </a:p>
        </p:txBody>
      </p:sp>
      <p:sp>
        <p:nvSpPr>
          <p:cNvPr id="311" name="Google Shape;311;p29"/>
          <p:cNvSpPr txBox="1"/>
          <p:nvPr/>
        </p:nvSpPr>
        <p:spPr>
          <a:xfrm>
            <a:off x="2866425" y="3044350"/>
            <a:ext cx="1305600" cy="36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t>Category</a:t>
            </a:r>
            <a:endParaRPr b="1" sz="1200"/>
          </a:p>
        </p:txBody>
      </p:sp>
      <p:sp>
        <p:nvSpPr>
          <p:cNvPr id="312" name="Google Shape;312;p29"/>
          <p:cNvSpPr txBox="1"/>
          <p:nvPr/>
        </p:nvSpPr>
        <p:spPr>
          <a:xfrm>
            <a:off x="4275000" y="3040650"/>
            <a:ext cx="1305600" cy="36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t>Category</a:t>
            </a:r>
            <a:endParaRPr b="1" sz="12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316" name="Shape 316"/>
        <p:cNvGrpSpPr/>
        <p:nvPr/>
      </p:nvGrpSpPr>
      <p:grpSpPr>
        <a:xfrm>
          <a:off x="0" y="0"/>
          <a:ext cx="0" cy="0"/>
          <a:chOff x="0" y="0"/>
          <a:chExt cx="0" cy="0"/>
        </a:xfrm>
      </p:grpSpPr>
      <p:sp>
        <p:nvSpPr>
          <p:cNvPr id="317" name="Google Shape;317;p30"/>
          <p:cNvSpPr txBox="1"/>
          <p:nvPr>
            <p:ph type="title"/>
          </p:nvPr>
        </p:nvSpPr>
        <p:spPr>
          <a:xfrm>
            <a:off x="677100" y="0"/>
            <a:ext cx="67650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500">
                <a:solidFill>
                  <a:srgbClr val="FFFFFF"/>
                </a:solidFill>
                <a:latin typeface="Wix Madefor Text"/>
                <a:ea typeface="Wix Madefor Text"/>
                <a:cs typeface="Wix Madefor Text"/>
                <a:sym typeface="Wix Madefor Text"/>
              </a:rPr>
              <a:t>Create</a:t>
            </a:r>
            <a:endParaRPr b="1" sz="4500">
              <a:solidFill>
                <a:srgbClr val="FFFFFF"/>
              </a:solidFill>
              <a:latin typeface="Wix Madefor Text"/>
              <a:ea typeface="Wix Madefor Text"/>
              <a:cs typeface="Wix Madefor Text"/>
              <a:sym typeface="Wix Madefor Text"/>
            </a:endParaRPr>
          </a:p>
          <a:p>
            <a:pPr indent="0" lvl="0" marL="0" rtl="0" algn="l">
              <a:lnSpc>
                <a:spcPct val="100000"/>
              </a:lnSpc>
              <a:spcBef>
                <a:spcPts val="1000"/>
              </a:spcBef>
              <a:spcAft>
                <a:spcPts val="1000"/>
              </a:spcAft>
              <a:buNone/>
            </a:pPr>
            <a:r>
              <a:rPr lang="en" sz="2000">
                <a:solidFill>
                  <a:srgbClr val="FFFFFF"/>
                </a:solidFill>
                <a:latin typeface="Wix Madefor Text"/>
                <a:ea typeface="Wix Madefor Text"/>
                <a:cs typeface="Wix Madefor Text"/>
                <a:sym typeface="Wix Madefor Text"/>
              </a:rPr>
              <a:t>Create your own wireframes!</a:t>
            </a:r>
            <a:endParaRPr sz="2000">
              <a:solidFill>
                <a:srgbClr val="FFFFFF"/>
              </a:solidFill>
              <a:latin typeface="Wix Madefor Text"/>
              <a:ea typeface="Wix Madefor Text"/>
              <a:cs typeface="Wix Madefor Text"/>
              <a:sym typeface="Wix Madefor Text"/>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21" name="Shape 321"/>
        <p:cNvGrpSpPr/>
        <p:nvPr/>
      </p:nvGrpSpPr>
      <p:grpSpPr>
        <a:xfrm>
          <a:off x="0" y="0"/>
          <a:ext cx="0" cy="0"/>
          <a:chOff x="0" y="0"/>
          <a:chExt cx="0" cy="0"/>
        </a:xfrm>
      </p:grpSpPr>
      <p:sp>
        <p:nvSpPr>
          <p:cNvPr id="322" name="Google Shape;322;p31"/>
          <p:cNvSpPr txBox="1"/>
          <p:nvPr>
            <p:ph type="title"/>
          </p:nvPr>
        </p:nvSpPr>
        <p:spPr>
          <a:xfrm>
            <a:off x="470475" y="429825"/>
            <a:ext cx="3646200" cy="106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Create your own wireframe</a:t>
            </a:r>
            <a:endParaRPr b="1" sz="3200">
              <a:latin typeface="Wix Madefor Text"/>
              <a:ea typeface="Wix Madefor Text"/>
              <a:cs typeface="Wix Madefor Text"/>
              <a:sym typeface="Wix Madefor Text"/>
            </a:endParaRPr>
          </a:p>
        </p:txBody>
      </p:sp>
      <p:sp>
        <p:nvSpPr>
          <p:cNvPr id="323" name="Google Shape;323;p31"/>
          <p:cNvSpPr txBox="1"/>
          <p:nvPr/>
        </p:nvSpPr>
        <p:spPr>
          <a:xfrm>
            <a:off x="336475" y="1630000"/>
            <a:ext cx="3895500" cy="30000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1000"/>
              </a:spcBef>
              <a:spcAft>
                <a:spcPts val="0"/>
              </a:spcAft>
              <a:buSzPts val="1400"/>
              <a:buFont typeface="Wix Madefor Text"/>
              <a:buAutoNum type="arabicPeriod"/>
            </a:pPr>
            <a:r>
              <a:rPr lang="en">
                <a:latin typeface="Wix Madefor Text"/>
                <a:ea typeface="Wix Madefor Text"/>
                <a:cs typeface="Wix Madefor Text"/>
                <a:sym typeface="Wix Madefor Text"/>
              </a:rPr>
              <a:t>First, think about the content for the </a:t>
            </a:r>
            <a:r>
              <a:rPr b="1" lang="en">
                <a:latin typeface="Wix Madefor Text"/>
                <a:ea typeface="Wix Madefor Text"/>
                <a:cs typeface="Wix Madefor Text"/>
                <a:sym typeface="Wix Madefor Text"/>
              </a:rPr>
              <a:t>welcome section </a:t>
            </a:r>
            <a:r>
              <a:rPr lang="en">
                <a:latin typeface="Wix Madefor Text"/>
                <a:ea typeface="Wix Madefor Text"/>
                <a:cs typeface="Wix Madefor Text"/>
                <a:sym typeface="Wix Madefor Text"/>
              </a:rPr>
              <a:t>of your final project site. It might be helpful to make a list of everything you want to include on the </a:t>
            </a:r>
            <a:r>
              <a:rPr lang="en">
                <a:latin typeface="Wix Madefor Text"/>
                <a:ea typeface="Wix Madefor Text"/>
                <a:cs typeface="Wix Madefor Text"/>
                <a:sym typeface="Wix Madefor Text"/>
              </a:rPr>
              <a:t>welcome section</a:t>
            </a:r>
            <a:r>
              <a:rPr lang="en">
                <a:latin typeface="Wix Madefor Text"/>
                <a:ea typeface="Wix Madefor Text"/>
                <a:cs typeface="Wix Madefor Text"/>
                <a:sym typeface="Wix Madefor Text"/>
              </a:rPr>
              <a:t>.</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AutoNum type="arabicPeriod"/>
            </a:pPr>
            <a:r>
              <a:rPr lang="en">
                <a:latin typeface="Wix Madefor Text"/>
                <a:ea typeface="Wix Madefor Text"/>
                <a:cs typeface="Wix Madefor Text"/>
                <a:sym typeface="Wix Madefor Text"/>
              </a:rPr>
              <a:t>Then create </a:t>
            </a:r>
            <a:r>
              <a:rPr b="1" lang="en">
                <a:latin typeface="Wix Madefor Text"/>
                <a:ea typeface="Wix Madefor Text"/>
                <a:cs typeface="Wix Madefor Text"/>
                <a:sym typeface="Wix Madefor Text"/>
              </a:rPr>
              <a:t>three</a:t>
            </a:r>
            <a:r>
              <a:rPr lang="en">
                <a:latin typeface="Wix Madefor Text"/>
                <a:ea typeface="Wix Madefor Text"/>
                <a:cs typeface="Wix Madefor Text"/>
                <a:sym typeface="Wix Madefor Text"/>
              </a:rPr>
              <a:t> wireframe options for your </a:t>
            </a:r>
            <a:r>
              <a:rPr lang="en">
                <a:latin typeface="Wix Madefor Text"/>
                <a:ea typeface="Wix Madefor Text"/>
                <a:cs typeface="Wix Madefor Text"/>
                <a:sym typeface="Wix Madefor Text"/>
              </a:rPr>
              <a:t>welcome section</a:t>
            </a:r>
            <a:r>
              <a:rPr lang="en">
                <a:latin typeface="Wix Madefor Text"/>
                <a:ea typeface="Wix Madefor Text"/>
                <a:cs typeface="Wix Madefor Text"/>
                <a:sym typeface="Wix Madefor Text"/>
              </a:rPr>
              <a:t> using different layouts. You can use paper or digital tools to sketch.</a:t>
            </a:r>
            <a:endParaRPr>
              <a:latin typeface="Wix Madefor Text"/>
              <a:ea typeface="Wix Madefor Text"/>
              <a:cs typeface="Wix Madefor Text"/>
              <a:sym typeface="Wix Madefor Text"/>
            </a:endParaRPr>
          </a:p>
        </p:txBody>
      </p:sp>
      <p:pic>
        <p:nvPicPr>
          <p:cNvPr id="324" name="Google Shape;324;p31"/>
          <p:cNvPicPr preferRelativeResize="0"/>
          <p:nvPr/>
        </p:nvPicPr>
        <p:blipFill rotWithShape="1">
          <a:blip r:embed="rId3">
            <a:alphaModFix/>
          </a:blip>
          <a:srcRect b="1117" l="0" r="47962" t="0"/>
          <a:stretch/>
        </p:blipFill>
        <p:spPr>
          <a:xfrm>
            <a:off x="4639025" y="429825"/>
            <a:ext cx="3075200" cy="4041800"/>
          </a:xfrm>
          <a:prstGeom prst="rect">
            <a:avLst/>
          </a:prstGeom>
          <a:noFill/>
          <a:ln>
            <a:noFill/>
          </a:ln>
          <a:effectLst>
            <a:outerShdw blurRad="142875" rotWithShape="0" algn="bl" dir="6960000" dist="76200">
              <a:srgbClr val="666666">
                <a:alpha val="19000"/>
              </a:srgbClr>
            </a:outerShdw>
          </a:effectLst>
        </p:spPr>
      </p:pic>
      <p:sp>
        <p:nvSpPr>
          <p:cNvPr id="325" name="Google Shape;325;p31"/>
          <p:cNvSpPr txBox="1"/>
          <p:nvPr/>
        </p:nvSpPr>
        <p:spPr>
          <a:xfrm>
            <a:off x="4897550" y="921048"/>
            <a:ext cx="1041000" cy="68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800">
                <a:latin typeface="Wix Madefor Text"/>
                <a:ea typeface="Wix Madefor Text"/>
                <a:cs typeface="Wix Madefor Text"/>
                <a:sym typeface="Wix Madefor Text"/>
              </a:rPr>
              <a:t>Title</a:t>
            </a:r>
            <a:endParaRPr b="1" sz="700">
              <a:latin typeface="Wix Madefor Text"/>
              <a:ea typeface="Wix Madefor Text"/>
              <a:cs typeface="Wix Madefor Text"/>
              <a:sym typeface="Wix Madefor Text"/>
            </a:endParaRPr>
          </a:p>
          <a:p>
            <a:pPr indent="0" lvl="0" marL="0" rtl="0" algn="l">
              <a:spcBef>
                <a:spcPts val="0"/>
              </a:spcBef>
              <a:spcAft>
                <a:spcPts val="0"/>
              </a:spcAft>
              <a:buNone/>
            </a:pPr>
            <a:r>
              <a:t/>
            </a:r>
            <a:endParaRPr b="1" sz="200">
              <a:latin typeface="Wix Madefor Text"/>
              <a:ea typeface="Wix Madefor Text"/>
              <a:cs typeface="Wix Madefor Text"/>
              <a:sym typeface="Wix Madefor Text"/>
            </a:endParaRPr>
          </a:p>
          <a:p>
            <a:pPr indent="0" lvl="0" marL="0" rtl="0" algn="l">
              <a:spcBef>
                <a:spcPts val="0"/>
              </a:spcBef>
              <a:spcAft>
                <a:spcPts val="0"/>
              </a:spcAft>
              <a:buNone/>
            </a:pPr>
            <a:r>
              <a:rPr lang="en" sz="700">
                <a:latin typeface="Wix Madefor Text"/>
                <a:ea typeface="Wix Madefor Text"/>
                <a:cs typeface="Wix Madefor Text"/>
                <a:sym typeface="Wix Madefor Text"/>
              </a:rPr>
              <a:t>This is placeholder text.</a:t>
            </a:r>
            <a:endParaRPr sz="700">
              <a:latin typeface="Wix Madefor Text"/>
              <a:ea typeface="Wix Madefor Text"/>
              <a:cs typeface="Wix Madefor Text"/>
              <a:sym typeface="Wix Madefor Text"/>
            </a:endParaRPr>
          </a:p>
        </p:txBody>
      </p:sp>
      <p:sp>
        <p:nvSpPr>
          <p:cNvPr id="326" name="Google Shape;326;p31"/>
          <p:cNvSpPr txBox="1"/>
          <p:nvPr/>
        </p:nvSpPr>
        <p:spPr>
          <a:xfrm>
            <a:off x="6856234" y="577591"/>
            <a:ext cx="858000" cy="23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
                <a:latin typeface="Wix Madefor Text"/>
                <a:ea typeface="Wix Madefor Text"/>
                <a:cs typeface="Wix Madefor Text"/>
                <a:sym typeface="Wix Madefor Text"/>
              </a:rPr>
              <a:t>Home            About            Projects</a:t>
            </a:r>
            <a:endParaRPr sz="300"/>
          </a:p>
        </p:txBody>
      </p:sp>
      <p:sp>
        <p:nvSpPr>
          <p:cNvPr id="327" name="Google Shape;327;p31"/>
          <p:cNvSpPr txBox="1"/>
          <p:nvPr/>
        </p:nvSpPr>
        <p:spPr>
          <a:xfrm>
            <a:off x="4639034" y="577591"/>
            <a:ext cx="858000" cy="23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
                <a:latin typeface="Wix Madefor Text"/>
                <a:ea typeface="Wix Madefor Text"/>
                <a:cs typeface="Wix Madefor Text"/>
                <a:sym typeface="Wix Madefor Text"/>
              </a:rPr>
              <a:t>Logo</a:t>
            </a:r>
            <a:endParaRPr sz="300"/>
          </a:p>
        </p:txBody>
      </p:sp>
      <p:sp>
        <p:nvSpPr>
          <p:cNvPr id="328" name="Google Shape;328;p31"/>
          <p:cNvSpPr/>
          <p:nvPr/>
        </p:nvSpPr>
        <p:spPr>
          <a:xfrm>
            <a:off x="4976175" y="1441534"/>
            <a:ext cx="268326" cy="112266"/>
          </a:xfrm>
          <a:prstGeom prst="flowChartTerminator">
            <a:avLst/>
          </a:prstGeom>
          <a:solidFill>
            <a:srgbClr val="66666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
                <a:solidFill>
                  <a:srgbClr val="FFFFFF"/>
                </a:solidFill>
              </a:rPr>
              <a:t>xxx</a:t>
            </a:r>
            <a:endParaRPr sz="100">
              <a:solidFill>
                <a:srgbClr val="FFFFFF"/>
              </a:solidFill>
            </a:endParaRPr>
          </a:p>
        </p:txBody>
      </p:sp>
      <p:sp>
        <p:nvSpPr>
          <p:cNvPr id="329" name="Google Shape;329;p31"/>
          <p:cNvSpPr/>
          <p:nvPr/>
        </p:nvSpPr>
        <p:spPr>
          <a:xfrm>
            <a:off x="5686775" y="2037975"/>
            <a:ext cx="1244700" cy="7959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 name="Google Shape;330;p31"/>
          <p:cNvSpPr txBox="1"/>
          <p:nvPr/>
        </p:nvSpPr>
        <p:spPr>
          <a:xfrm>
            <a:off x="4639025" y="3109762"/>
            <a:ext cx="2963100" cy="306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Wix Madefor Text"/>
                <a:ea typeface="Wix Madefor Text"/>
                <a:cs typeface="Wix Madefor Text"/>
                <a:sym typeface="Wix Madefor Text"/>
              </a:rPr>
              <a:t>Longer title that is a sentence</a:t>
            </a:r>
            <a:endParaRPr b="1" sz="700">
              <a:latin typeface="Wix Madefor Text"/>
              <a:ea typeface="Wix Madefor Text"/>
              <a:cs typeface="Wix Madefor Text"/>
              <a:sym typeface="Wix Madefor Text"/>
            </a:endParaRPr>
          </a:p>
        </p:txBody>
      </p:sp>
      <p:sp>
        <p:nvSpPr>
          <p:cNvPr id="331" name="Google Shape;331;p31"/>
          <p:cNvSpPr txBox="1"/>
          <p:nvPr/>
        </p:nvSpPr>
        <p:spPr>
          <a:xfrm>
            <a:off x="5128575" y="3899773"/>
            <a:ext cx="569400" cy="238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300">
                <a:latin typeface="Wix Madefor Text"/>
                <a:ea typeface="Wix Madefor Text"/>
                <a:cs typeface="Wix Madefor Text"/>
                <a:sym typeface="Wix Madefor Text"/>
              </a:rPr>
              <a:t>Text about service</a:t>
            </a:r>
            <a:endParaRPr sz="300"/>
          </a:p>
        </p:txBody>
      </p:sp>
      <p:grpSp>
        <p:nvGrpSpPr>
          <p:cNvPr id="332" name="Google Shape;332;p31"/>
          <p:cNvGrpSpPr/>
          <p:nvPr/>
        </p:nvGrpSpPr>
        <p:grpSpPr>
          <a:xfrm>
            <a:off x="4638976" y="1959724"/>
            <a:ext cx="3075210" cy="952374"/>
            <a:chOff x="6365300" y="1074400"/>
            <a:chExt cx="1305600" cy="795900"/>
          </a:xfrm>
        </p:grpSpPr>
        <p:sp>
          <p:nvSpPr>
            <p:cNvPr id="333" name="Google Shape;333;p31"/>
            <p:cNvSpPr/>
            <p:nvPr/>
          </p:nvSpPr>
          <p:spPr>
            <a:xfrm>
              <a:off x="6365300" y="1074400"/>
              <a:ext cx="1305600" cy="795900"/>
            </a:xfrm>
            <a:prstGeom prst="rect">
              <a:avLst/>
            </a:prstGeom>
            <a:solidFill>
              <a:srgbClr val="F3F3F3"/>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34" name="Google Shape;334;p31"/>
            <p:cNvCxnSpPr/>
            <p:nvPr/>
          </p:nvCxnSpPr>
          <p:spPr>
            <a:xfrm>
              <a:off x="6371800" y="1084350"/>
              <a:ext cx="1276200" cy="767700"/>
            </a:xfrm>
            <a:prstGeom prst="straightConnector1">
              <a:avLst/>
            </a:prstGeom>
            <a:noFill/>
            <a:ln cap="flat" cmpd="sng" w="9525">
              <a:solidFill>
                <a:srgbClr val="000000"/>
              </a:solidFill>
              <a:prstDash val="solid"/>
              <a:round/>
              <a:headEnd len="med" w="med" type="none"/>
              <a:tailEnd len="med" w="med" type="none"/>
            </a:ln>
          </p:spPr>
        </p:cxnSp>
        <p:cxnSp>
          <p:nvCxnSpPr>
            <p:cNvPr id="335" name="Google Shape;335;p31"/>
            <p:cNvCxnSpPr/>
            <p:nvPr/>
          </p:nvCxnSpPr>
          <p:spPr>
            <a:xfrm flipH="1">
              <a:off x="6371800" y="1084350"/>
              <a:ext cx="1276200" cy="767700"/>
            </a:xfrm>
            <a:prstGeom prst="straightConnector1">
              <a:avLst/>
            </a:prstGeom>
            <a:noFill/>
            <a:ln cap="flat" cmpd="sng" w="9525">
              <a:solidFill>
                <a:srgbClr val="000000"/>
              </a:solidFill>
              <a:prstDash val="solid"/>
              <a:round/>
              <a:headEnd len="med" w="med" type="none"/>
              <a:tailEnd len="med" w="med" type="none"/>
            </a:ln>
          </p:spPr>
        </p:cxnSp>
      </p:grpSp>
      <p:sp>
        <p:nvSpPr>
          <p:cNvPr id="336" name="Google Shape;336;p31"/>
          <p:cNvSpPr txBox="1"/>
          <p:nvPr/>
        </p:nvSpPr>
        <p:spPr>
          <a:xfrm>
            <a:off x="6590775" y="3907434"/>
            <a:ext cx="569400" cy="238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300">
                <a:latin typeface="Wix Madefor Text"/>
                <a:ea typeface="Wix Madefor Text"/>
                <a:cs typeface="Wix Madefor Text"/>
                <a:sym typeface="Wix Madefor Text"/>
              </a:rPr>
              <a:t>Text about service</a:t>
            </a:r>
            <a:endParaRPr sz="300"/>
          </a:p>
        </p:txBody>
      </p:sp>
      <p:sp>
        <p:nvSpPr>
          <p:cNvPr id="337" name="Google Shape;337;p31"/>
          <p:cNvSpPr txBox="1"/>
          <p:nvPr/>
        </p:nvSpPr>
        <p:spPr>
          <a:xfrm>
            <a:off x="5859675" y="3907434"/>
            <a:ext cx="569400" cy="238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300">
                <a:latin typeface="Wix Madefor Text"/>
                <a:ea typeface="Wix Madefor Text"/>
                <a:cs typeface="Wix Madefor Text"/>
                <a:sym typeface="Wix Madefor Text"/>
              </a:rPr>
              <a:t>Text about service</a:t>
            </a:r>
            <a:endParaRPr sz="300"/>
          </a:p>
        </p:txBody>
      </p:sp>
      <p:sp>
        <p:nvSpPr>
          <p:cNvPr id="338" name="Google Shape;338;p31"/>
          <p:cNvSpPr/>
          <p:nvPr/>
        </p:nvSpPr>
        <p:spPr>
          <a:xfrm>
            <a:off x="5279113" y="4111345"/>
            <a:ext cx="268326" cy="112266"/>
          </a:xfrm>
          <a:prstGeom prst="flowChartTerminator">
            <a:avLst/>
          </a:prstGeom>
          <a:solidFill>
            <a:srgbClr val="66666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
                <a:solidFill>
                  <a:srgbClr val="FFFFFF"/>
                </a:solidFill>
              </a:rPr>
              <a:t>xxx</a:t>
            </a:r>
            <a:endParaRPr sz="100">
              <a:solidFill>
                <a:srgbClr val="FFFFFF"/>
              </a:solidFill>
            </a:endParaRPr>
          </a:p>
        </p:txBody>
      </p:sp>
      <p:sp>
        <p:nvSpPr>
          <p:cNvPr id="339" name="Google Shape;339;p31"/>
          <p:cNvSpPr/>
          <p:nvPr/>
        </p:nvSpPr>
        <p:spPr>
          <a:xfrm>
            <a:off x="6010213" y="4111343"/>
            <a:ext cx="268326" cy="112266"/>
          </a:xfrm>
          <a:prstGeom prst="flowChartTerminator">
            <a:avLst/>
          </a:prstGeom>
          <a:solidFill>
            <a:srgbClr val="66666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
                <a:solidFill>
                  <a:srgbClr val="FFFFFF"/>
                </a:solidFill>
              </a:rPr>
              <a:t>xxx</a:t>
            </a:r>
            <a:endParaRPr sz="100">
              <a:solidFill>
                <a:srgbClr val="FFFFFF"/>
              </a:solidFill>
            </a:endParaRPr>
          </a:p>
        </p:txBody>
      </p:sp>
      <p:sp>
        <p:nvSpPr>
          <p:cNvPr id="340" name="Google Shape;340;p31"/>
          <p:cNvSpPr/>
          <p:nvPr/>
        </p:nvSpPr>
        <p:spPr>
          <a:xfrm>
            <a:off x="6741300" y="4111343"/>
            <a:ext cx="268326" cy="112266"/>
          </a:xfrm>
          <a:prstGeom prst="flowChartTerminator">
            <a:avLst/>
          </a:prstGeom>
          <a:solidFill>
            <a:srgbClr val="66666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
                <a:solidFill>
                  <a:srgbClr val="FFFFFF"/>
                </a:solidFill>
              </a:rPr>
              <a:t>xxx</a:t>
            </a:r>
            <a:endParaRPr sz="100">
              <a:solidFill>
                <a:srgbClr val="FFFFFF"/>
              </a:solidFill>
            </a:endParaRPr>
          </a:p>
        </p:txBody>
      </p:sp>
      <p:sp>
        <p:nvSpPr>
          <p:cNvPr id="341" name="Google Shape;341;p31"/>
          <p:cNvSpPr txBox="1"/>
          <p:nvPr/>
        </p:nvSpPr>
        <p:spPr>
          <a:xfrm>
            <a:off x="6429075" y="2093025"/>
            <a:ext cx="1041000" cy="685800"/>
          </a:xfrm>
          <a:prstGeom prst="rect">
            <a:avLst/>
          </a:prstGeom>
          <a:solidFill>
            <a:srgbClr val="FFFFFF"/>
          </a:solidFill>
          <a:ln cap="flat" cmpd="sng" w="9525">
            <a:solidFill>
              <a:srgbClr val="666666"/>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700">
                <a:latin typeface="Wix Madefor Text"/>
                <a:ea typeface="Wix Madefor Text"/>
                <a:cs typeface="Wix Madefor Text"/>
                <a:sym typeface="Wix Madefor Text"/>
              </a:rPr>
              <a:t>Title</a:t>
            </a:r>
            <a:endParaRPr b="1" sz="700">
              <a:latin typeface="Wix Madefor Text"/>
              <a:ea typeface="Wix Madefor Text"/>
              <a:cs typeface="Wix Madefor Text"/>
              <a:sym typeface="Wix Madefor Text"/>
            </a:endParaRPr>
          </a:p>
          <a:p>
            <a:pPr indent="0" lvl="0" marL="0" rtl="0" algn="l">
              <a:spcBef>
                <a:spcPts val="0"/>
              </a:spcBef>
              <a:spcAft>
                <a:spcPts val="0"/>
              </a:spcAft>
              <a:buNone/>
            </a:pPr>
            <a:r>
              <a:t/>
            </a:r>
            <a:endParaRPr b="1" sz="200">
              <a:latin typeface="Wix Madefor Text"/>
              <a:ea typeface="Wix Madefor Text"/>
              <a:cs typeface="Wix Madefor Text"/>
              <a:sym typeface="Wix Madefor Text"/>
            </a:endParaRPr>
          </a:p>
          <a:p>
            <a:pPr indent="0" lvl="0" marL="0" rtl="0" algn="l">
              <a:spcBef>
                <a:spcPts val="0"/>
              </a:spcBef>
              <a:spcAft>
                <a:spcPts val="0"/>
              </a:spcAft>
              <a:buNone/>
            </a:pPr>
            <a:r>
              <a:rPr lang="en" sz="700">
                <a:latin typeface="Wix Madefor Text"/>
                <a:ea typeface="Wix Madefor Text"/>
                <a:cs typeface="Wix Madefor Text"/>
                <a:sym typeface="Wix Madefor Text"/>
              </a:rPr>
              <a:t>Here’s what this site is about</a:t>
            </a:r>
            <a:endParaRPr sz="700">
              <a:latin typeface="Wix Madefor Text"/>
              <a:ea typeface="Wix Madefor Text"/>
              <a:cs typeface="Wix Madefor Text"/>
              <a:sym typeface="Wix Madefor Text"/>
            </a:endParaRPr>
          </a:p>
        </p:txBody>
      </p:sp>
      <p:sp>
        <p:nvSpPr>
          <p:cNvPr id="342" name="Google Shape;342;p31"/>
          <p:cNvSpPr/>
          <p:nvPr/>
        </p:nvSpPr>
        <p:spPr>
          <a:xfrm>
            <a:off x="6507700" y="2603305"/>
            <a:ext cx="268326" cy="112266"/>
          </a:xfrm>
          <a:prstGeom prst="flowChartTerminator">
            <a:avLst/>
          </a:prstGeom>
          <a:solidFill>
            <a:srgbClr val="66666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
                <a:solidFill>
                  <a:srgbClr val="FFFFFF"/>
                </a:solidFill>
              </a:rPr>
              <a:t>xxx</a:t>
            </a:r>
            <a:endParaRPr sz="100">
              <a:solidFill>
                <a:srgbClr val="FFFFFF"/>
              </a:solidFill>
            </a:endParaRPr>
          </a:p>
        </p:txBody>
      </p:sp>
      <p:grpSp>
        <p:nvGrpSpPr>
          <p:cNvPr id="343" name="Google Shape;343;p31"/>
          <p:cNvGrpSpPr/>
          <p:nvPr/>
        </p:nvGrpSpPr>
        <p:grpSpPr>
          <a:xfrm>
            <a:off x="6085025" y="966200"/>
            <a:ext cx="1305600" cy="795900"/>
            <a:chOff x="6365300" y="1074400"/>
            <a:chExt cx="1305600" cy="795900"/>
          </a:xfrm>
        </p:grpSpPr>
        <p:sp>
          <p:nvSpPr>
            <p:cNvPr id="344" name="Google Shape;344;p31"/>
            <p:cNvSpPr/>
            <p:nvPr/>
          </p:nvSpPr>
          <p:spPr>
            <a:xfrm>
              <a:off x="6365300" y="1074400"/>
              <a:ext cx="1305600" cy="795900"/>
            </a:xfrm>
            <a:prstGeom prst="rect">
              <a:avLst/>
            </a:prstGeom>
            <a:solidFill>
              <a:srgbClr val="F3F3F3"/>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45" name="Google Shape;345;p31"/>
            <p:cNvCxnSpPr/>
            <p:nvPr/>
          </p:nvCxnSpPr>
          <p:spPr>
            <a:xfrm>
              <a:off x="6371800" y="1084350"/>
              <a:ext cx="1276200" cy="767700"/>
            </a:xfrm>
            <a:prstGeom prst="straightConnector1">
              <a:avLst/>
            </a:prstGeom>
            <a:noFill/>
            <a:ln cap="flat" cmpd="sng" w="9525">
              <a:solidFill>
                <a:srgbClr val="000000"/>
              </a:solidFill>
              <a:prstDash val="solid"/>
              <a:round/>
              <a:headEnd len="med" w="med" type="none"/>
              <a:tailEnd len="med" w="med" type="none"/>
            </a:ln>
          </p:spPr>
        </p:cxnSp>
        <p:cxnSp>
          <p:nvCxnSpPr>
            <p:cNvPr id="346" name="Google Shape;346;p31"/>
            <p:cNvCxnSpPr/>
            <p:nvPr/>
          </p:nvCxnSpPr>
          <p:spPr>
            <a:xfrm flipH="1">
              <a:off x="6371800" y="1084350"/>
              <a:ext cx="1276200" cy="767700"/>
            </a:xfrm>
            <a:prstGeom prst="straightConnector1">
              <a:avLst/>
            </a:prstGeom>
            <a:noFill/>
            <a:ln cap="flat" cmpd="sng" w="9525">
              <a:solidFill>
                <a:srgbClr val="000000"/>
              </a:solidFill>
              <a:prstDash val="solid"/>
              <a:round/>
              <a:headEnd len="med" w="med" type="none"/>
              <a:tailEnd len="med" w="med" type="none"/>
            </a:ln>
          </p:spPr>
        </p:cxnSp>
      </p:grpSp>
      <p:grpSp>
        <p:nvGrpSpPr>
          <p:cNvPr id="347" name="Google Shape;347;p31"/>
          <p:cNvGrpSpPr/>
          <p:nvPr/>
        </p:nvGrpSpPr>
        <p:grpSpPr>
          <a:xfrm>
            <a:off x="5216983" y="3432028"/>
            <a:ext cx="480983" cy="475391"/>
            <a:chOff x="6365300" y="1074400"/>
            <a:chExt cx="1305600" cy="795900"/>
          </a:xfrm>
        </p:grpSpPr>
        <p:sp>
          <p:nvSpPr>
            <p:cNvPr id="348" name="Google Shape;348;p31"/>
            <p:cNvSpPr/>
            <p:nvPr/>
          </p:nvSpPr>
          <p:spPr>
            <a:xfrm>
              <a:off x="6365300" y="1074400"/>
              <a:ext cx="1305600" cy="795900"/>
            </a:xfrm>
            <a:prstGeom prst="rect">
              <a:avLst/>
            </a:prstGeom>
            <a:solidFill>
              <a:srgbClr val="F3F3F3"/>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49" name="Google Shape;349;p31"/>
            <p:cNvCxnSpPr/>
            <p:nvPr/>
          </p:nvCxnSpPr>
          <p:spPr>
            <a:xfrm>
              <a:off x="6371800" y="1084350"/>
              <a:ext cx="1276200" cy="767700"/>
            </a:xfrm>
            <a:prstGeom prst="straightConnector1">
              <a:avLst/>
            </a:prstGeom>
            <a:noFill/>
            <a:ln cap="flat" cmpd="sng" w="9525">
              <a:solidFill>
                <a:srgbClr val="000000"/>
              </a:solidFill>
              <a:prstDash val="solid"/>
              <a:round/>
              <a:headEnd len="med" w="med" type="none"/>
              <a:tailEnd len="med" w="med" type="none"/>
            </a:ln>
          </p:spPr>
        </p:cxnSp>
        <p:cxnSp>
          <p:nvCxnSpPr>
            <p:cNvPr id="350" name="Google Shape;350;p31"/>
            <p:cNvCxnSpPr/>
            <p:nvPr/>
          </p:nvCxnSpPr>
          <p:spPr>
            <a:xfrm flipH="1">
              <a:off x="6371800" y="1084350"/>
              <a:ext cx="1276200" cy="767700"/>
            </a:xfrm>
            <a:prstGeom prst="straightConnector1">
              <a:avLst/>
            </a:prstGeom>
            <a:noFill/>
            <a:ln cap="flat" cmpd="sng" w="9525">
              <a:solidFill>
                <a:srgbClr val="000000"/>
              </a:solidFill>
              <a:prstDash val="solid"/>
              <a:round/>
              <a:headEnd len="med" w="med" type="none"/>
              <a:tailEnd len="med" w="med" type="none"/>
            </a:ln>
          </p:spPr>
        </p:cxnSp>
      </p:grpSp>
      <p:grpSp>
        <p:nvGrpSpPr>
          <p:cNvPr id="351" name="Google Shape;351;p31"/>
          <p:cNvGrpSpPr/>
          <p:nvPr/>
        </p:nvGrpSpPr>
        <p:grpSpPr>
          <a:xfrm>
            <a:off x="5925983" y="3424341"/>
            <a:ext cx="480983" cy="475391"/>
            <a:chOff x="6365300" y="1074400"/>
            <a:chExt cx="1305600" cy="795900"/>
          </a:xfrm>
        </p:grpSpPr>
        <p:sp>
          <p:nvSpPr>
            <p:cNvPr id="352" name="Google Shape;352;p31"/>
            <p:cNvSpPr/>
            <p:nvPr/>
          </p:nvSpPr>
          <p:spPr>
            <a:xfrm>
              <a:off x="6365300" y="1074400"/>
              <a:ext cx="1305600" cy="795900"/>
            </a:xfrm>
            <a:prstGeom prst="rect">
              <a:avLst/>
            </a:prstGeom>
            <a:solidFill>
              <a:srgbClr val="F3F3F3"/>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53" name="Google Shape;353;p31"/>
            <p:cNvCxnSpPr/>
            <p:nvPr/>
          </p:nvCxnSpPr>
          <p:spPr>
            <a:xfrm>
              <a:off x="6371800" y="1084350"/>
              <a:ext cx="1276200" cy="767700"/>
            </a:xfrm>
            <a:prstGeom prst="straightConnector1">
              <a:avLst/>
            </a:prstGeom>
            <a:noFill/>
            <a:ln cap="flat" cmpd="sng" w="9525">
              <a:solidFill>
                <a:srgbClr val="000000"/>
              </a:solidFill>
              <a:prstDash val="solid"/>
              <a:round/>
              <a:headEnd len="med" w="med" type="none"/>
              <a:tailEnd len="med" w="med" type="none"/>
            </a:ln>
          </p:spPr>
        </p:cxnSp>
        <p:cxnSp>
          <p:nvCxnSpPr>
            <p:cNvPr id="354" name="Google Shape;354;p31"/>
            <p:cNvCxnSpPr/>
            <p:nvPr/>
          </p:nvCxnSpPr>
          <p:spPr>
            <a:xfrm flipH="1">
              <a:off x="6371800" y="1084350"/>
              <a:ext cx="1276200" cy="767700"/>
            </a:xfrm>
            <a:prstGeom prst="straightConnector1">
              <a:avLst/>
            </a:prstGeom>
            <a:noFill/>
            <a:ln cap="flat" cmpd="sng" w="9525">
              <a:solidFill>
                <a:srgbClr val="000000"/>
              </a:solidFill>
              <a:prstDash val="solid"/>
              <a:round/>
              <a:headEnd len="med" w="med" type="none"/>
              <a:tailEnd len="med" w="med" type="none"/>
            </a:ln>
          </p:spPr>
        </p:cxnSp>
      </p:grpSp>
      <p:grpSp>
        <p:nvGrpSpPr>
          <p:cNvPr id="355" name="Google Shape;355;p31"/>
          <p:cNvGrpSpPr/>
          <p:nvPr/>
        </p:nvGrpSpPr>
        <p:grpSpPr>
          <a:xfrm>
            <a:off x="6634983" y="3432028"/>
            <a:ext cx="480983" cy="475391"/>
            <a:chOff x="6365300" y="1074400"/>
            <a:chExt cx="1305600" cy="795900"/>
          </a:xfrm>
        </p:grpSpPr>
        <p:sp>
          <p:nvSpPr>
            <p:cNvPr id="356" name="Google Shape;356;p31"/>
            <p:cNvSpPr/>
            <p:nvPr/>
          </p:nvSpPr>
          <p:spPr>
            <a:xfrm>
              <a:off x="6365300" y="1074400"/>
              <a:ext cx="1305600" cy="795900"/>
            </a:xfrm>
            <a:prstGeom prst="rect">
              <a:avLst/>
            </a:prstGeom>
            <a:solidFill>
              <a:srgbClr val="F3F3F3"/>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57" name="Google Shape;357;p31"/>
            <p:cNvCxnSpPr/>
            <p:nvPr/>
          </p:nvCxnSpPr>
          <p:spPr>
            <a:xfrm>
              <a:off x="6371800" y="1084350"/>
              <a:ext cx="1276200" cy="767700"/>
            </a:xfrm>
            <a:prstGeom prst="straightConnector1">
              <a:avLst/>
            </a:prstGeom>
            <a:noFill/>
            <a:ln cap="flat" cmpd="sng" w="9525">
              <a:solidFill>
                <a:srgbClr val="000000"/>
              </a:solidFill>
              <a:prstDash val="solid"/>
              <a:round/>
              <a:headEnd len="med" w="med" type="none"/>
              <a:tailEnd len="med" w="med" type="none"/>
            </a:ln>
          </p:spPr>
        </p:cxnSp>
        <p:cxnSp>
          <p:nvCxnSpPr>
            <p:cNvPr id="358" name="Google Shape;358;p31"/>
            <p:cNvCxnSpPr/>
            <p:nvPr/>
          </p:nvCxnSpPr>
          <p:spPr>
            <a:xfrm flipH="1">
              <a:off x="6371800" y="1084350"/>
              <a:ext cx="1276200" cy="767700"/>
            </a:xfrm>
            <a:prstGeom prst="straightConnector1">
              <a:avLst/>
            </a:prstGeom>
            <a:noFill/>
            <a:ln cap="flat" cmpd="sng" w="9525">
              <a:solidFill>
                <a:srgbClr val="000000"/>
              </a:solidFill>
              <a:prstDash val="solid"/>
              <a:round/>
              <a:headEnd len="med" w="med" type="none"/>
              <a:tailEnd len="med" w="med" type="none"/>
            </a:ln>
          </p:spPr>
        </p:cxnSp>
      </p:grpSp>
      <p:sp>
        <p:nvSpPr>
          <p:cNvPr id="359" name="Google Shape;359;p31"/>
          <p:cNvSpPr/>
          <p:nvPr/>
        </p:nvSpPr>
        <p:spPr>
          <a:xfrm>
            <a:off x="4471775" y="297475"/>
            <a:ext cx="3387300" cy="1589400"/>
          </a:xfrm>
          <a:prstGeom prst="rect">
            <a:avLst/>
          </a:prstGeom>
          <a:noFill/>
          <a:ln cap="flat" cmpd="sng" w="19050">
            <a:solidFill>
              <a:schemeClr val="dk2"/>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0" name="Google Shape;360;p31"/>
          <p:cNvSpPr txBox="1"/>
          <p:nvPr/>
        </p:nvSpPr>
        <p:spPr>
          <a:xfrm rot="5400000">
            <a:off x="6967725" y="1234075"/>
            <a:ext cx="2172300" cy="241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200">
                <a:solidFill>
                  <a:srgbClr val="1F77FF"/>
                </a:solidFill>
                <a:latin typeface="Wix Madefor Text"/>
                <a:ea typeface="Wix Madefor Text"/>
                <a:cs typeface="Wix Madefor Text"/>
                <a:sym typeface="Wix Madefor Text"/>
              </a:rPr>
              <a:t>This is the </a:t>
            </a:r>
            <a:r>
              <a:rPr b="1" lang="en" sz="1200">
                <a:solidFill>
                  <a:srgbClr val="1F77FF"/>
                </a:solidFill>
                <a:latin typeface="Wix Madefor Text"/>
                <a:ea typeface="Wix Madefor Text"/>
                <a:cs typeface="Wix Madefor Text"/>
                <a:sym typeface="Wix Madefor Text"/>
              </a:rPr>
              <a:t>welcome section</a:t>
            </a:r>
            <a:endParaRPr b="1" sz="1200">
              <a:solidFill>
                <a:srgbClr val="1F77FF"/>
              </a:solidFill>
              <a:latin typeface="Wix Madefor Text"/>
              <a:ea typeface="Wix Madefor Text"/>
              <a:cs typeface="Wix Madefor Text"/>
              <a:sym typeface="Wix Madefor Text"/>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64" name="Shape 364"/>
        <p:cNvGrpSpPr/>
        <p:nvPr/>
      </p:nvGrpSpPr>
      <p:grpSpPr>
        <a:xfrm>
          <a:off x="0" y="0"/>
          <a:ext cx="0" cy="0"/>
          <a:chOff x="0" y="0"/>
          <a:chExt cx="0" cy="0"/>
        </a:xfrm>
      </p:grpSpPr>
      <p:sp>
        <p:nvSpPr>
          <p:cNvPr id="365" name="Google Shape;365;p32"/>
          <p:cNvSpPr txBox="1"/>
          <p:nvPr>
            <p:ph type="title"/>
          </p:nvPr>
        </p:nvSpPr>
        <p:spPr>
          <a:xfrm>
            <a:off x="470475" y="429825"/>
            <a:ext cx="3646200" cy="106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Create your own wireframe</a:t>
            </a:r>
            <a:endParaRPr b="1" sz="3200">
              <a:latin typeface="Wix Madefor Text"/>
              <a:ea typeface="Wix Madefor Text"/>
              <a:cs typeface="Wix Madefor Text"/>
              <a:sym typeface="Wix Madefor Text"/>
            </a:endParaRPr>
          </a:p>
        </p:txBody>
      </p:sp>
      <p:sp>
        <p:nvSpPr>
          <p:cNvPr id="366" name="Google Shape;366;p32"/>
          <p:cNvSpPr txBox="1"/>
          <p:nvPr/>
        </p:nvSpPr>
        <p:spPr>
          <a:xfrm>
            <a:off x="470475" y="1630000"/>
            <a:ext cx="3761400" cy="30000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1000"/>
              </a:spcBef>
              <a:spcAft>
                <a:spcPts val="0"/>
              </a:spcAft>
              <a:buNone/>
            </a:pPr>
            <a:r>
              <a:rPr lang="en">
                <a:latin typeface="Wix Madefor Text"/>
                <a:ea typeface="Wix Madefor Text"/>
                <a:cs typeface="Wix Madefor Text"/>
                <a:sym typeface="Wix Madefor Text"/>
              </a:rPr>
              <a:t>If you’re not sure what your final project is about yet, no worries! Create three wireframes for the </a:t>
            </a:r>
            <a:r>
              <a:rPr b="1" lang="en">
                <a:latin typeface="Wix Madefor Text"/>
                <a:ea typeface="Wix Madefor Text"/>
                <a:cs typeface="Wix Madefor Text"/>
                <a:sym typeface="Wix Madefor Text"/>
              </a:rPr>
              <a:t>welcome</a:t>
            </a:r>
            <a:r>
              <a:rPr b="1" lang="en">
                <a:latin typeface="Wix Madefor Text"/>
                <a:ea typeface="Wix Madefor Text"/>
                <a:cs typeface="Wix Madefor Text"/>
                <a:sym typeface="Wix Madefor Text"/>
              </a:rPr>
              <a:t> section </a:t>
            </a:r>
            <a:r>
              <a:rPr lang="en">
                <a:latin typeface="Wix Madefor Text"/>
                <a:ea typeface="Wix Madefor Text"/>
                <a:cs typeface="Wix Madefor Text"/>
                <a:sym typeface="Wix Madefor Text"/>
              </a:rPr>
              <a:t>of this site:</a:t>
            </a:r>
            <a:endParaRPr>
              <a:latin typeface="Wix Madefor Text"/>
              <a:ea typeface="Wix Madefor Text"/>
              <a:cs typeface="Wix Madefor Text"/>
              <a:sym typeface="Wix Madefor Text"/>
            </a:endParaRPr>
          </a:p>
          <a:p>
            <a:pPr indent="0" lvl="0" marL="0" rtl="0" algn="l">
              <a:lnSpc>
                <a:spcPct val="130000"/>
              </a:lnSpc>
              <a:spcBef>
                <a:spcPts val="1000"/>
              </a:spcBef>
              <a:spcAft>
                <a:spcPts val="0"/>
              </a:spcAft>
              <a:buNone/>
            </a:pPr>
            <a:r>
              <a:rPr i="1" lang="en">
                <a:latin typeface="Wix Madefor Text"/>
                <a:ea typeface="Wix Madefor Text"/>
                <a:cs typeface="Wix Madefor Text"/>
                <a:sym typeface="Wix Madefor Text"/>
              </a:rPr>
              <a:t>Create a website for </a:t>
            </a:r>
            <a:r>
              <a:rPr b="1" i="1" lang="en">
                <a:latin typeface="Wix Madefor Text"/>
                <a:ea typeface="Wix Madefor Text"/>
                <a:cs typeface="Wix Madefor Text"/>
                <a:sym typeface="Wix Madefor Text"/>
              </a:rPr>
              <a:t>SpaceTacos</a:t>
            </a:r>
            <a:r>
              <a:rPr i="1" lang="en">
                <a:latin typeface="Wix Madefor Text"/>
                <a:ea typeface="Wix Madefor Text"/>
                <a:cs typeface="Wix Madefor Text"/>
                <a:sym typeface="Wix Madefor Text"/>
              </a:rPr>
              <a:t>, a taco restaurant that exists in space. Your site visitors will be looking for a place to see the menu, directions, the story of SpaceTacos, and any other useful information they might need to know to dine at your restaurant.</a:t>
            </a:r>
            <a:endParaRPr i="1">
              <a:latin typeface="Wix Madefor Text"/>
              <a:ea typeface="Wix Madefor Text"/>
              <a:cs typeface="Wix Madefor Text"/>
              <a:sym typeface="Wix Madefor Text"/>
            </a:endParaRPr>
          </a:p>
        </p:txBody>
      </p:sp>
      <p:pic>
        <p:nvPicPr>
          <p:cNvPr id="367" name="Google Shape;367;p32"/>
          <p:cNvPicPr preferRelativeResize="0"/>
          <p:nvPr/>
        </p:nvPicPr>
        <p:blipFill rotWithShape="1">
          <a:blip r:embed="rId3">
            <a:alphaModFix/>
          </a:blip>
          <a:srcRect b="1117" l="0" r="47962" t="0"/>
          <a:stretch/>
        </p:blipFill>
        <p:spPr>
          <a:xfrm>
            <a:off x="4639025" y="429825"/>
            <a:ext cx="3075200" cy="4041800"/>
          </a:xfrm>
          <a:prstGeom prst="rect">
            <a:avLst/>
          </a:prstGeom>
          <a:noFill/>
          <a:ln>
            <a:noFill/>
          </a:ln>
          <a:effectLst>
            <a:outerShdw blurRad="142875" rotWithShape="0" algn="bl" dir="6960000" dist="76200">
              <a:srgbClr val="666666">
                <a:alpha val="19000"/>
              </a:srgbClr>
            </a:outerShdw>
          </a:effectLst>
        </p:spPr>
      </p:pic>
      <p:sp>
        <p:nvSpPr>
          <p:cNvPr id="368" name="Google Shape;368;p32"/>
          <p:cNvSpPr txBox="1"/>
          <p:nvPr/>
        </p:nvSpPr>
        <p:spPr>
          <a:xfrm>
            <a:off x="4897550" y="921048"/>
            <a:ext cx="1041000" cy="68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800">
                <a:latin typeface="Wix Madefor Text"/>
                <a:ea typeface="Wix Madefor Text"/>
                <a:cs typeface="Wix Madefor Text"/>
                <a:sym typeface="Wix Madefor Text"/>
              </a:rPr>
              <a:t>Title</a:t>
            </a:r>
            <a:endParaRPr b="1" sz="700">
              <a:latin typeface="Wix Madefor Text"/>
              <a:ea typeface="Wix Madefor Text"/>
              <a:cs typeface="Wix Madefor Text"/>
              <a:sym typeface="Wix Madefor Text"/>
            </a:endParaRPr>
          </a:p>
          <a:p>
            <a:pPr indent="0" lvl="0" marL="0" rtl="0" algn="l">
              <a:spcBef>
                <a:spcPts val="0"/>
              </a:spcBef>
              <a:spcAft>
                <a:spcPts val="0"/>
              </a:spcAft>
              <a:buNone/>
            </a:pPr>
            <a:r>
              <a:t/>
            </a:r>
            <a:endParaRPr b="1" sz="200">
              <a:latin typeface="Wix Madefor Text"/>
              <a:ea typeface="Wix Madefor Text"/>
              <a:cs typeface="Wix Madefor Text"/>
              <a:sym typeface="Wix Madefor Text"/>
            </a:endParaRPr>
          </a:p>
          <a:p>
            <a:pPr indent="0" lvl="0" marL="0" rtl="0" algn="l">
              <a:spcBef>
                <a:spcPts val="0"/>
              </a:spcBef>
              <a:spcAft>
                <a:spcPts val="0"/>
              </a:spcAft>
              <a:buNone/>
            </a:pPr>
            <a:r>
              <a:rPr lang="en" sz="700">
                <a:latin typeface="Wix Madefor Text"/>
                <a:ea typeface="Wix Madefor Text"/>
                <a:cs typeface="Wix Madefor Text"/>
                <a:sym typeface="Wix Madefor Text"/>
              </a:rPr>
              <a:t>This is placeholder text.</a:t>
            </a:r>
            <a:endParaRPr sz="700">
              <a:latin typeface="Wix Madefor Text"/>
              <a:ea typeface="Wix Madefor Text"/>
              <a:cs typeface="Wix Madefor Text"/>
              <a:sym typeface="Wix Madefor Text"/>
            </a:endParaRPr>
          </a:p>
        </p:txBody>
      </p:sp>
      <p:sp>
        <p:nvSpPr>
          <p:cNvPr id="369" name="Google Shape;369;p32"/>
          <p:cNvSpPr txBox="1"/>
          <p:nvPr/>
        </p:nvSpPr>
        <p:spPr>
          <a:xfrm>
            <a:off x="6856234" y="577591"/>
            <a:ext cx="858000" cy="23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
                <a:latin typeface="Wix Madefor Text"/>
                <a:ea typeface="Wix Madefor Text"/>
                <a:cs typeface="Wix Madefor Text"/>
                <a:sym typeface="Wix Madefor Text"/>
              </a:rPr>
              <a:t>Home            About            Projects</a:t>
            </a:r>
            <a:endParaRPr sz="300"/>
          </a:p>
        </p:txBody>
      </p:sp>
      <p:sp>
        <p:nvSpPr>
          <p:cNvPr id="370" name="Google Shape;370;p32"/>
          <p:cNvSpPr txBox="1"/>
          <p:nvPr/>
        </p:nvSpPr>
        <p:spPr>
          <a:xfrm>
            <a:off x="4639034" y="577591"/>
            <a:ext cx="858000" cy="23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
                <a:latin typeface="Wix Madefor Text"/>
                <a:ea typeface="Wix Madefor Text"/>
                <a:cs typeface="Wix Madefor Text"/>
                <a:sym typeface="Wix Madefor Text"/>
              </a:rPr>
              <a:t>Logo</a:t>
            </a:r>
            <a:endParaRPr sz="300"/>
          </a:p>
        </p:txBody>
      </p:sp>
      <p:sp>
        <p:nvSpPr>
          <p:cNvPr id="371" name="Google Shape;371;p32"/>
          <p:cNvSpPr/>
          <p:nvPr/>
        </p:nvSpPr>
        <p:spPr>
          <a:xfrm>
            <a:off x="4976175" y="1441534"/>
            <a:ext cx="268326" cy="112266"/>
          </a:xfrm>
          <a:prstGeom prst="flowChartTerminator">
            <a:avLst/>
          </a:prstGeom>
          <a:solidFill>
            <a:srgbClr val="66666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
                <a:solidFill>
                  <a:srgbClr val="FFFFFF"/>
                </a:solidFill>
              </a:rPr>
              <a:t>xxx</a:t>
            </a:r>
            <a:endParaRPr sz="100">
              <a:solidFill>
                <a:srgbClr val="FFFFFF"/>
              </a:solidFill>
            </a:endParaRPr>
          </a:p>
        </p:txBody>
      </p:sp>
      <p:sp>
        <p:nvSpPr>
          <p:cNvPr id="372" name="Google Shape;372;p32"/>
          <p:cNvSpPr/>
          <p:nvPr/>
        </p:nvSpPr>
        <p:spPr>
          <a:xfrm>
            <a:off x="5686775" y="2037975"/>
            <a:ext cx="1244700" cy="7959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 name="Google Shape;373;p32"/>
          <p:cNvSpPr txBox="1"/>
          <p:nvPr/>
        </p:nvSpPr>
        <p:spPr>
          <a:xfrm>
            <a:off x="4639025" y="3109762"/>
            <a:ext cx="2963100" cy="306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Wix Madefor Text"/>
                <a:ea typeface="Wix Madefor Text"/>
                <a:cs typeface="Wix Madefor Text"/>
                <a:sym typeface="Wix Madefor Text"/>
              </a:rPr>
              <a:t>Longer title that is a sentence</a:t>
            </a:r>
            <a:endParaRPr b="1" sz="700">
              <a:latin typeface="Wix Madefor Text"/>
              <a:ea typeface="Wix Madefor Text"/>
              <a:cs typeface="Wix Madefor Text"/>
              <a:sym typeface="Wix Madefor Text"/>
            </a:endParaRPr>
          </a:p>
        </p:txBody>
      </p:sp>
      <p:sp>
        <p:nvSpPr>
          <p:cNvPr id="374" name="Google Shape;374;p32"/>
          <p:cNvSpPr txBox="1"/>
          <p:nvPr/>
        </p:nvSpPr>
        <p:spPr>
          <a:xfrm>
            <a:off x="5128575" y="3899773"/>
            <a:ext cx="569400" cy="238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300">
                <a:latin typeface="Wix Madefor Text"/>
                <a:ea typeface="Wix Madefor Text"/>
                <a:cs typeface="Wix Madefor Text"/>
                <a:sym typeface="Wix Madefor Text"/>
              </a:rPr>
              <a:t>Text about service</a:t>
            </a:r>
            <a:endParaRPr sz="300"/>
          </a:p>
        </p:txBody>
      </p:sp>
      <p:grpSp>
        <p:nvGrpSpPr>
          <p:cNvPr id="375" name="Google Shape;375;p32"/>
          <p:cNvGrpSpPr/>
          <p:nvPr/>
        </p:nvGrpSpPr>
        <p:grpSpPr>
          <a:xfrm>
            <a:off x="4638976" y="1959724"/>
            <a:ext cx="3075210" cy="952374"/>
            <a:chOff x="6365300" y="1074400"/>
            <a:chExt cx="1305600" cy="795900"/>
          </a:xfrm>
        </p:grpSpPr>
        <p:sp>
          <p:nvSpPr>
            <p:cNvPr id="376" name="Google Shape;376;p32"/>
            <p:cNvSpPr/>
            <p:nvPr/>
          </p:nvSpPr>
          <p:spPr>
            <a:xfrm>
              <a:off x="6365300" y="1074400"/>
              <a:ext cx="1305600" cy="795900"/>
            </a:xfrm>
            <a:prstGeom prst="rect">
              <a:avLst/>
            </a:prstGeom>
            <a:solidFill>
              <a:srgbClr val="F3F3F3"/>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77" name="Google Shape;377;p32"/>
            <p:cNvCxnSpPr/>
            <p:nvPr/>
          </p:nvCxnSpPr>
          <p:spPr>
            <a:xfrm>
              <a:off x="6371800" y="1084350"/>
              <a:ext cx="1276200" cy="767700"/>
            </a:xfrm>
            <a:prstGeom prst="straightConnector1">
              <a:avLst/>
            </a:prstGeom>
            <a:noFill/>
            <a:ln cap="flat" cmpd="sng" w="9525">
              <a:solidFill>
                <a:srgbClr val="000000"/>
              </a:solidFill>
              <a:prstDash val="solid"/>
              <a:round/>
              <a:headEnd len="med" w="med" type="none"/>
              <a:tailEnd len="med" w="med" type="none"/>
            </a:ln>
          </p:spPr>
        </p:cxnSp>
        <p:cxnSp>
          <p:nvCxnSpPr>
            <p:cNvPr id="378" name="Google Shape;378;p32"/>
            <p:cNvCxnSpPr/>
            <p:nvPr/>
          </p:nvCxnSpPr>
          <p:spPr>
            <a:xfrm flipH="1">
              <a:off x="6371800" y="1084350"/>
              <a:ext cx="1276200" cy="767700"/>
            </a:xfrm>
            <a:prstGeom prst="straightConnector1">
              <a:avLst/>
            </a:prstGeom>
            <a:noFill/>
            <a:ln cap="flat" cmpd="sng" w="9525">
              <a:solidFill>
                <a:srgbClr val="000000"/>
              </a:solidFill>
              <a:prstDash val="solid"/>
              <a:round/>
              <a:headEnd len="med" w="med" type="none"/>
              <a:tailEnd len="med" w="med" type="none"/>
            </a:ln>
          </p:spPr>
        </p:cxnSp>
      </p:grpSp>
      <p:sp>
        <p:nvSpPr>
          <p:cNvPr id="379" name="Google Shape;379;p32"/>
          <p:cNvSpPr txBox="1"/>
          <p:nvPr/>
        </p:nvSpPr>
        <p:spPr>
          <a:xfrm>
            <a:off x="6590775" y="3907434"/>
            <a:ext cx="569400" cy="238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300">
                <a:latin typeface="Wix Madefor Text"/>
                <a:ea typeface="Wix Madefor Text"/>
                <a:cs typeface="Wix Madefor Text"/>
                <a:sym typeface="Wix Madefor Text"/>
              </a:rPr>
              <a:t>Text about service</a:t>
            </a:r>
            <a:endParaRPr sz="300"/>
          </a:p>
        </p:txBody>
      </p:sp>
      <p:sp>
        <p:nvSpPr>
          <p:cNvPr id="380" name="Google Shape;380;p32"/>
          <p:cNvSpPr txBox="1"/>
          <p:nvPr/>
        </p:nvSpPr>
        <p:spPr>
          <a:xfrm>
            <a:off x="5859675" y="3907434"/>
            <a:ext cx="569400" cy="238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300">
                <a:latin typeface="Wix Madefor Text"/>
                <a:ea typeface="Wix Madefor Text"/>
                <a:cs typeface="Wix Madefor Text"/>
                <a:sym typeface="Wix Madefor Text"/>
              </a:rPr>
              <a:t>Text about service</a:t>
            </a:r>
            <a:endParaRPr sz="300"/>
          </a:p>
        </p:txBody>
      </p:sp>
      <p:sp>
        <p:nvSpPr>
          <p:cNvPr id="381" name="Google Shape;381;p32"/>
          <p:cNvSpPr/>
          <p:nvPr/>
        </p:nvSpPr>
        <p:spPr>
          <a:xfrm>
            <a:off x="5279113" y="4111345"/>
            <a:ext cx="268326" cy="112266"/>
          </a:xfrm>
          <a:prstGeom prst="flowChartTerminator">
            <a:avLst/>
          </a:prstGeom>
          <a:solidFill>
            <a:srgbClr val="66666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
                <a:solidFill>
                  <a:srgbClr val="FFFFFF"/>
                </a:solidFill>
              </a:rPr>
              <a:t>xxx</a:t>
            </a:r>
            <a:endParaRPr sz="100">
              <a:solidFill>
                <a:srgbClr val="FFFFFF"/>
              </a:solidFill>
            </a:endParaRPr>
          </a:p>
        </p:txBody>
      </p:sp>
      <p:sp>
        <p:nvSpPr>
          <p:cNvPr id="382" name="Google Shape;382;p32"/>
          <p:cNvSpPr/>
          <p:nvPr/>
        </p:nvSpPr>
        <p:spPr>
          <a:xfrm>
            <a:off x="6010213" y="4111343"/>
            <a:ext cx="268326" cy="112266"/>
          </a:xfrm>
          <a:prstGeom prst="flowChartTerminator">
            <a:avLst/>
          </a:prstGeom>
          <a:solidFill>
            <a:srgbClr val="66666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
                <a:solidFill>
                  <a:srgbClr val="FFFFFF"/>
                </a:solidFill>
              </a:rPr>
              <a:t>xxx</a:t>
            </a:r>
            <a:endParaRPr sz="100">
              <a:solidFill>
                <a:srgbClr val="FFFFFF"/>
              </a:solidFill>
            </a:endParaRPr>
          </a:p>
        </p:txBody>
      </p:sp>
      <p:sp>
        <p:nvSpPr>
          <p:cNvPr id="383" name="Google Shape;383;p32"/>
          <p:cNvSpPr/>
          <p:nvPr/>
        </p:nvSpPr>
        <p:spPr>
          <a:xfrm>
            <a:off x="6741300" y="4111343"/>
            <a:ext cx="268326" cy="112266"/>
          </a:xfrm>
          <a:prstGeom prst="flowChartTerminator">
            <a:avLst/>
          </a:prstGeom>
          <a:solidFill>
            <a:srgbClr val="66666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
                <a:solidFill>
                  <a:srgbClr val="FFFFFF"/>
                </a:solidFill>
              </a:rPr>
              <a:t>xxx</a:t>
            </a:r>
            <a:endParaRPr sz="100">
              <a:solidFill>
                <a:srgbClr val="FFFFFF"/>
              </a:solidFill>
            </a:endParaRPr>
          </a:p>
        </p:txBody>
      </p:sp>
      <p:sp>
        <p:nvSpPr>
          <p:cNvPr id="384" name="Google Shape;384;p32"/>
          <p:cNvSpPr txBox="1"/>
          <p:nvPr/>
        </p:nvSpPr>
        <p:spPr>
          <a:xfrm>
            <a:off x="6429075" y="2093025"/>
            <a:ext cx="1041000" cy="685800"/>
          </a:xfrm>
          <a:prstGeom prst="rect">
            <a:avLst/>
          </a:prstGeom>
          <a:solidFill>
            <a:srgbClr val="FFFFFF"/>
          </a:solidFill>
          <a:ln cap="flat" cmpd="sng" w="9525">
            <a:solidFill>
              <a:srgbClr val="666666"/>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700">
                <a:latin typeface="Wix Madefor Text"/>
                <a:ea typeface="Wix Madefor Text"/>
                <a:cs typeface="Wix Madefor Text"/>
                <a:sym typeface="Wix Madefor Text"/>
              </a:rPr>
              <a:t>Title</a:t>
            </a:r>
            <a:endParaRPr b="1" sz="700">
              <a:latin typeface="Wix Madefor Text"/>
              <a:ea typeface="Wix Madefor Text"/>
              <a:cs typeface="Wix Madefor Text"/>
              <a:sym typeface="Wix Madefor Text"/>
            </a:endParaRPr>
          </a:p>
          <a:p>
            <a:pPr indent="0" lvl="0" marL="0" rtl="0" algn="l">
              <a:spcBef>
                <a:spcPts val="0"/>
              </a:spcBef>
              <a:spcAft>
                <a:spcPts val="0"/>
              </a:spcAft>
              <a:buNone/>
            </a:pPr>
            <a:r>
              <a:t/>
            </a:r>
            <a:endParaRPr b="1" sz="200">
              <a:latin typeface="Wix Madefor Text"/>
              <a:ea typeface="Wix Madefor Text"/>
              <a:cs typeface="Wix Madefor Text"/>
              <a:sym typeface="Wix Madefor Text"/>
            </a:endParaRPr>
          </a:p>
          <a:p>
            <a:pPr indent="0" lvl="0" marL="0" rtl="0" algn="l">
              <a:spcBef>
                <a:spcPts val="0"/>
              </a:spcBef>
              <a:spcAft>
                <a:spcPts val="0"/>
              </a:spcAft>
              <a:buNone/>
            </a:pPr>
            <a:r>
              <a:rPr lang="en" sz="700">
                <a:latin typeface="Wix Madefor Text"/>
                <a:ea typeface="Wix Madefor Text"/>
                <a:cs typeface="Wix Madefor Text"/>
                <a:sym typeface="Wix Madefor Text"/>
              </a:rPr>
              <a:t>Here’s what this site is about</a:t>
            </a:r>
            <a:endParaRPr sz="700">
              <a:latin typeface="Wix Madefor Text"/>
              <a:ea typeface="Wix Madefor Text"/>
              <a:cs typeface="Wix Madefor Text"/>
              <a:sym typeface="Wix Madefor Text"/>
            </a:endParaRPr>
          </a:p>
        </p:txBody>
      </p:sp>
      <p:sp>
        <p:nvSpPr>
          <p:cNvPr id="385" name="Google Shape;385;p32"/>
          <p:cNvSpPr/>
          <p:nvPr/>
        </p:nvSpPr>
        <p:spPr>
          <a:xfrm>
            <a:off x="6507700" y="2603305"/>
            <a:ext cx="268326" cy="112266"/>
          </a:xfrm>
          <a:prstGeom prst="flowChartTerminator">
            <a:avLst/>
          </a:prstGeom>
          <a:solidFill>
            <a:srgbClr val="66666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
                <a:solidFill>
                  <a:srgbClr val="FFFFFF"/>
                </a:solidFill>
              </a:rPr>
              <a:t>xxx</a:t>
            </a:r>
            <a:endParaRPr sz="100">
              <a:solidFill>
                <a:srgbClr val="FFFFFF"/>
              </a:solidFill>
            </a:endParaRPr>
          </a:p>
        </p:txBody>
      </p:sp>
      <p:grpSp>
        <p:nvGrpSpPr>
          <p:cNvPr id="386" name="Google Shape;386;p32"/>
          <p:cNvGrpSpPr/>
          <p:nvPr/>
        </p:nvGrpSpPr>
        <p:grpSpPr>
          <a:xfrm>
            <a:off x="6085025" y="966200"/>
            <a:ext cx="1305600" cy="795900"/>
            <a:chOff x="6365300" y="1074400"/>
            <a:chExt cx="1305600" cy="795900"/>
          </a:xfrm>
        </p:grpSpPr>
        <p:sp>
          <p:nvSpPr>
            <p:cNvPr id="387" name="Google Shape;387;p32"/>
            <p:cNvSpPr/>
            <p:nvPr/>
          </p:nvSpPr>
          <p:spPr>
            <a:xfrm>
              <a:off x="6365300" y="1074400"/>
              <a:ext cx="1305600" cy="795900"/>
            </a:xfrm>
            <a:prstGeom prst="rect">
              <a:avLst/>
            </a:prstGeom>
            <a:solidFill>
              <a:srgbClr val="F3F3F3"/>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88" name="Google Shape;388;p32"/>
            <p:cNvCxnSpPr/>
            <p:nvPr/>
          </p:nvCxnSpPr>
          <p:spPr>
            <a:xfrm>
              <a:off x="6371800" y="1084350"/>
              <a:ext cx="1276200" cy="767700"/>
            </a:xfrm>
            <a:prstGeom prst="straightConnector1">
              <a:avLst/>
            </a:prstGeom>
            <a:noFill/>
            <a:ln cap="flat" cmpd="sng" w="9525">
              <a:solidFill>
                <a:srgbClr val="000000"/>
              </a:solidFill>
              <a:prstDash val="solid"/>
              <a:round/>
              <a:headEnd len="med" w="med" type="none"/>
              <a:tailEnd len="med" w="med" type="none"/>
            </a:ln>
          </p:spPr>
        </p:cxnSp>
        <p:cxnSp>
          <p:nvCxnSpPr>
            <p:cNvPr id="389" name="Google Shape;389;p32"/>
            <p:cNvCxnSpPr/>
            <p:nvPr/>
          </p:nvCxnSpPr>
          <p:spPr>
            <a:xfrm flipH="1">
              <a:off x="6371800" y="1084350"/>
              <a:ext cx="1276200" cy="767700"/>
            </a:xfrm>
            <a:prstGeom prst="straightConnector1">
              <a:avLst/>
            </a:prstGeom>
            <a:noFill/>
            <a:ln cap="flat" cmpd="sng" w="9525">
              <a:solidFill>
                <a:srgbClr val="000000"/>
              </a:solidFill>
              <a:prstDash val="solid"/>
              <a:round/>
              <a:headEnd len="med" w="med" type="none"/>
              <a:tailEnd len="med" w="med" type="none"/>
            </a:ln>
          </p:spPr>
        </p:cxnSp>
      </p:grpSp>
      <p:grpSp>
        <p:nvGrpSpPr>
          <p:cNvPr id="390" name="Google Shape;390;p32"/>
          <p:cNvGrpSpPr/>
          <p:nvPr/>
        </p:nvGrpSpPr>
        <p:grpSpPr>
          <a:xfrm>
            <a:off x="5216983" y="3432028"/>
            <a:ext cx="480983" cy="475391"/>
            <a:chOff x="6365300" y="1074400"/>
            <a:chExt cx="1305600" cy="795900"/>
          </a:xfrm>
        </p:grpSpPr>
        <p:sp>
          <p:nvSpPr>
            <p:cNvPr id="391" name="Google Shape;391;p32"/>
            <p:cNvSpPr/>
            <p:nvPr/>
          </p:nvSpPr>
          <p:spPr>
            <a:xfrm>
              <a:off x="6365300" y="1074400"/>
              <a:ext cx="1305600" cy="795900"/>
            </a:xfrm>
            <a:prstGeom prst="rect">
              <a:avLst/>
            </a:prstGeom>
            <a:solidFill>
              <a:srgbClr val="F3F3F3"/>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92" name="Google Shape;392;p32"/>
            <p:cNvCxnSpPr/>
            <p:nvPr/>
          </p:nvCxnSpPr>
          <p:spPr>
            <a:xfrm>
              <a:off x="6371800" y="1084350"/>
              <a:ext cx="1276200" cy="767700"/>
            </a:xfrm>
            <a:prstGeom prst="straightConnector1">
              <a:avLst/>
            </a:prstGeom>
            <a:noFill/>
            <a:ln cap="flat" cmpd="sng" w="9525">
              <a:solidFill>
                <a:srgbClr val="000000"/>
              </a:solidFill>
              <a:prstDash val="solid"/>
              <a:round/>
              <a:headEnd len="med" w="med" type="none"/>
              <a:tailEnd len="med" w="med" type="none"/>
            </a:ln>
          </p:spPr>
        </p:cxnSp>
        <p:cxnSp>
          <p:nvCxnSpPr>
            <p:cNvPr id="393" name="Google Shape;393;p32"/>
            <p:cNvCxnSpPr/>
            <p:nvPr/>
          </p:nvCxnSpPr>
          <p:spPr>
            <a:xfrm flipH="1">
              <a:off x="6371800" y="1084350"/>
              <a:ext cx="1276200" cy="767700"/>
            </a:xfrm>
            <a:prstGeom prst="straightConnector1">
              <a:avLst/>
            </a:prstGeom>
            <a:noFill/>
            <a:ln cap="flat" cmpd="sng" w="9525">
              <a:solidFill>
                <a:srgbClr val="000000"/>
              </a:solidFill>
              <a:prstDash val="solid"/>
              <a:round/>
              <a:headEnd len="med" w="med" type="none"/>
              <a:tailEnd len="med" w="med" type="none"/>
            </a:ln>
          </p:spPr>
        </p:cxnSp>
      </p:grpSp>
      <p:grpSp>
        <p:nvGrpSpPr>
          <p:cNvPr id="394" name="Google Shape;394;p32"/>
          <p:cNvGrpSpPr/>
          <p:nvPr/>
        </p:nvGrpSpPr>
        <p:grpSpPr>
          <a:xfrm>
            <a:off x="5925983" y="3424341"/>
            <a:ext cx="480983" cy="475391"/>
            <a:chOff x="6365300" y="1074400"/>
            <a:chExt cx="1305600" cy="795900"/>
          </a:xfrm>
        </p:grpSpPr>
        <p:sp>
          <p:nvSpPr>
            <p:cNvPr id="395" name="Google Shape;395;p32"/>
            <p:cNvSpPr/>
            <p:nvPr/>
          </p:nvSpPr>
          <p:spPr>
            <a:xfrm>
              <a:off x="6365300" y="1074400"/>
              <a:ext cx="1305600" cy="795900"/>
            </a:xfrm>
            <a:prstGeom prst="rect">
              <a:avLst/>
            </a:prstGeom>
            <a:solidFill>
              <a:srgbClr val="F3F3F3"/>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96" name="Google Shape;396;p32"/>
            <p:cNvCxnSpPr/>
            <p:nvPr/>
          </p:nvCxnSpPr>
          <p:spPr>
            <a:xfrm>
              <a:off x="6371800" y="1084350"/>
              <a:ext cx="1276200" cy="767700"/>
            </a:xfrm>
            <a:prstGeom prst="straightConnector1">
              <a:avLst/>
            </a:prstGeom>
            <a:noFill/>
            <a:ln cap="flat" cmpd="sng" w="9525">
              <a:solidFill>
                <a:srgbClr val="000000"/>
              </a:solidFill>
              <a:prstDash val="solid"/>
              <a:round/>
              <a:headEnd len="med" w="med" type="none"/>
              <a:tailEnd len="med" w="med" type="none"/>
            </a:ln>
          </p:spPr>
        </p:cxnSp>
        <p:cxnSp>
          <p:nvCxnSpPr>
            <p:cNvPr id="397" name="Google Shape;397;p32"/>
            <p:cNvCxnSpPr/>
            <p:nvPr/>
          </p:nvCxnSpPr>
          <p:spPr>
            <a:xfrm flipH="1">
              <a:off x="6371800" y="1084350"/>
              <a:ext cx="1276200" cy="767700"/>
            </a:xfrm>
            <a:prstGeom prst="straightConnector1">
              <a:avLst/>
            </a:prstGeom>
            <a:noFill/>
            <a:ln cap="flat" cmpd="sng" w="9525">
              <a:solidFill>
                <a:srgbClr val="000000"/>
              </a:solidFill>
              <a:prstDash val="solid"/>
              <a:round/>
              <a:headEnd len="med" w="med" type="none"/>
              <a:tailEnd len="med" w="med" type="none"/>
            </a:ln>
          </p:spPr>
        </p:cxnSp>
      </p:grpSp>
      <p:grpSp>
        <p:nvGrpSpPr>
          <p:cNvPr id="398" name="Google Shape;398;p32"/>
          <p:cNvGrpSpPr/>
          <p:nvPr/>
        </p:nvGrpSpPr>
        <p:grpSpPr>
          <a:xfrm>
            <a:off x="6634983" y="3432028"/>
            <a:ext cx="480983" cy="475391"/>
            <a:chOff x="6365300" y="1074400"/>
            <a:chExt cx="1305600" cy="795900"/>
          </a:xfrm>
        </p:grpSpPr>
        <p:sp>
          <p:nvSpPr>
            <p:cNvPr id="399" name="Google Shape;399;p32"/>
            <p:cNvSpPr/>
            <p:nvPr/>
          </p:nvSpPr>
          <p:spPr>
            <a:xfrm>
              <a:off x="6365300" y="1074400"/>
              <a:ext cx="1305600" cy="795900"/>
            </a:xfrm>
            <a:prstGeom prst="rect">
              <a:avLst/>
            </a:prstGeom>
            <a:solidFill>
              <a:srgbClr val="F3F3F3"/>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00" name="Google Shape;400;p32"/>
            <p:cNvCxnSpPr/>
            <p:nvPr/>
          </p:nvCxnSpPr>
          <p:spPr>
            <a:xfrm>
              <a:off x="6371800" y="1084350"/>
              <a:ext cx="1276200" cy="767700"/>
            </a:xfrm>
            <a:prstGeom prst="straightConnector1">
              <a:avLst/>
            </a:prstGeom>
            <a:noFill/>
            <a:ln cap="flat" cmpd="sng" w="9525">
              <a:solidFill>
                <a:srgbClr val="000000"/>
              </a:solidFill>
              <a:prstDash val="solid"/>
              <a:round/>
              <a:headEnd len="med" w="med" type="none"/>
              <a:tailEnd len="med" w="med" type="none"/>
            </a:ln>
          </p:spPr>
        </p:cxnSp>
        <p:cxnSp>
          <p:nvCxnSpPr>
            <p:cNvPr id="401" name="Google Shape;401;p32"/>
            <p:cNvCxnSpPr/>
            <p:nvPr/>
          </p:nvCxnSpPr>
          <p:spPr>
            <a:xfrm flipH="1">
              <a:off x="6371800" y="1084350"/>
              <a:ext cx="1276200" cy="767700"/>
            </a:xfrm>
            <a:prstGeom prst="straightConnector1">
              <a:avLst/>
            </a:prstGeom>
            <a:noFill/>
            <a:ln cap="flat" cmpd="sng" w="9525">
              <a:solidFill>
                <a:srgbClr val="000000"/>
              </a:solidFill>
              <a:prstDash val="solid"/>
              <a:round/>
              <a:headEnd len="med" w="med" type="none"/>
              <a:tailEnd len="med" w="med" type="none"/>
            </a:ln>
          </p:spPr>
        </p:cxnSp>
      </p:grpSp>
      <p:sp>
        <p:nvSpPr>
          <p:cNvPr id="402" name="Google Shape;402;p32"/>
          <p:cNvSpPr/>
          <p:nvPr/>
        </p:nvSpPr>
        <p:spPr>
          <a:xfrm>
            <a:off x="4471775" y="297475"/>
            <a:ext cx="3387300" cy="1589400"/>
          </a:xfrm>
          <a:prstGeom prst="rect">
            <a:avLst/>
          </a:prstGeom>
          <a:noFill/>
          <a:ln cap="flat" cmpd="sng" w="19050">
            <a:solidFill>
              <a:schemeClr val="dk2"/>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3" name="Google Shape;403;p32"/>
          <p:cNvSpPr txBox="1"/>
          <p:nvPr/>
        </p:nvSpPr>
        <p:spPr>
          <a:xfrm rot="5400000">
            <a:off x="7248825" y="955675"/>
            <a:ext cx="1612800" cy="238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solidFill>
                  <a:srgbClr val="1F77FF"/>
                </a:solidFill>
                <a:latin typeface="Wix Madefor Text"/>
                <a:ea typeface="Wix Madefor Text"/>
                <a:cs typeface="Wix Madefor Text"/>
                <a:sym typeface="Wix Madefor Text"/>
              </a:rPr>
              <a:t>This is the </a:t>
            </a:r>
            <a:r>
              <a:rPr b="1" lang="en" sz="1200">
                <a:solidFill>
                  <a:srgbClr val="1F77FF"/>
                </a:solidFill>
                <a:latin typeface="Wix Madefor Text"/>
                <a:ea typeface="Wix Madefor Text"/>
                <a:cs typeface="Wix Madefor Text"/>
                <a:sym typeface="Wix Madefor Text"/>
              </a:rPr>
              <a:t>welcome section</a:t>
            </a:r>
            <a:endParaRPr b="1" sz="1200">
              <a:solidFill>
                <a:srgbClr val="1F77FF"/>
              </a:solidFill>
              <a:latin typeface="Wix Madefor Text"/>
              <a:ea typeface="Wix Madefor Text"/>
              <a:cs typeface="Wix Madefor Text"/>
              <a:sym typeface="Wix Madefor Text"/>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407" name="Shape 407"/>
        <p:cNvGrpSpPr/>
        <p:nvPr/>
      </p:nvGrpSpPr>
      <p:grpSpPr>
        <a:xfrm>
          <a:off x="0" y="0"/>
          <a:ext cx="0" cy="0"/>
          <a:chOff x="0" y="0"/>
          <a:chExt cx="0" cy="0"/>
        </a:xfrm>
      </p:grpSpPr>
      <p:sp>
        <p:nvSpPr>
          <p:cNvPr id="408" name="Google Shape;408;p33"/>
          <p:cNvSpPr txBox="1"/>
          <p:nvPr>
            <p:ph type="title"/>
          </p:nvPr>
        </p:nvSpPr>
        <p:spPr>
          <a:xfrm>
            <a:off x="677100" y="0"/>
            <a:ext cx="55221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Share &amp; Reflect</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400">
                <a:solidFill>
                  <a:srgbClr val="FFFFFF"/>
                </a:solidFill>
                <a:latin typeface="Wix Madefor Text"/>
                <a:ea typeface="Wix Madefor Text"/>
                <a:cs typeface="Wix Madefor Text"/>
                <a:sym typeface="Wix Madefor Text"/>
              </a:rPr>
              <a:t>How might you incorporate others’ ideas into your wireframe?</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412" name="Shape 412"/>
        <p:cNvGrpSpPr/>
        <p:nvPr/>
      </p:nvGrpSpPr>
      <p:grpSpPr>
        <a:xfrm>
          <a:off x="0" y="0"/>
          <a:ext cx="0" cy="0"/>
          <a:chOff x="0" y="0"/>
          <a:chExt cx="0" cy="0"/>
        </a:xfrm>
      </p:grpSpPr>
      <p:sp>
        <p:nvSpPr>
          <p:cNvPr id="413" name="Google Shape;413;p34"/>
          <p:cNvSpPr txBox="1"/>
          <p:nvPr>
            <p:ph type="title"/>
          </p:nvPr>
        </p:nvSpPr>
        <p:spPr>
          <a:xfrm>
            <a:off x="491775" y="867938"/>
            <a:ext cx="62337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Share with a partner</a:t>
            </a:r>
            <a:endParaRPr b="1" sz="3200">
              <a:latin typeface="Wix Madefor Text"/>
              <a:ea typeface="Wix Madefor Text"/>
              <a:cs typeface="Wix Madefor Text"/>
              <a:sym typeface="Wix Madefor Text"/>
            </a:endParaRPr>
          </a:p>
        </p:txBody>
      </p:sp>
      <p:sp>
        <p:nvSpPr>
          <p:cNvPr id="414" name="Google Shape;414;p34"/>
          <p:cNvSpPr txBox="1"/>
          <p:nvPr/>
        </p:nvSpPr>
        <p:spPr>
          <a:xfrm>
            <a:off x="491775" y="1728275"/>
            <a:ext cx="4671000" cy="25473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SzPts val="1400"/>
              <a:buFont typeface="Wix Madefor Text"/>
              <a:buAutoNum type="arabicPeriod"/>
            </a:pPr>
            <a:r>
              <a:rPr lang="en">
                <a:latin typeface="Wix Madefor Text"/>
                <a:ea typeface="Wix Madefor Text"/>
                <a:cs typeface="Wix Madefor Text"/>
                <a:sym typeface="Wix Madefor Text"/>
              </a:rPr>
              <a:t>Think about how you would explain your site to a partner. Try giving a tour of what you created.</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AutoNum type="arabicPeriod"/>
            </a:pPr>
            <a:r>
              <a:rPr lang="en">
                <a:latin typeface="Wix Madefor Text"/>
                <a:ea typeface="Wix Madefor Text"/>
                <a:cs typeface="Wix Madefor Text"/>
                <a:sym typeface="Wix Madefor Text"/>
              </a:rPr>
              <a:t>Then, share your site! Partners, you can give feedback or ideas for where to take the design next.</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SzPts val="1400"/>
              <a:buFont typeface="Wix Madefor Text"/>
              <a:buAutoNum type="arabicPeriod"/>
            </a:pPr>
            <a:r>
              <a:rPr lang="en">
                <a:latin typeface="Wix Madefor Text"/>
                <a:ea typeface="Wix Madefor Text"/>
                <a:cs typeface="Wix Madefor Text"/>
                <a:sym typeface="Wix Madefor Text"/>
              </a:rPr>
              <a:t>Use your Design Journal to reflect on how you’d like to use your partner’s feedback in your final design.</a:t>
            </a:r>
            <a:endParaRPr>
              <a:latin typeface="Wix Madefor Text"/>
              <a:ea typeface="Wix Madefor Text"/>
              <a:cs typeface="Wix Madefor Text"/>
              <a:sym typeface="Wix Madefor Text"/>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418" name="Shape 418"/>
        <p:cNvGrpSpPr/>
        <p:nvPr/>
      </p:nvGrpSpPr>
      <p:grpSpPr>
        <a:xfrm>
          <a:off x="0" y="0"/>
          <a:ext cx="0" cy="0"/>
          <a:chOff x="0" y="0"/>
          <a:chExt cx="0" cy="0"/>
        </a:xfrm>
      </p:grpSpPr>
      <p:sp>
        <p:nvSpPr>
          <p:cNvPr id="419" name="Google Shape;419;p35"/>
          <p:cNvSpPr txBox="1"/>
          <p:nvPr>
            <p:ph type="title"/>
          </p:nvPr>
        </p:nvSpPr>
        <p:spPr>
          <a:xfrm>
            <a:off x="678316" y="100"/>
            <a:ext cx="39606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4800">
                <a:solidFill>
                  <a:srgbClr val="FFFFFF"/>
                </a:solidFill>
                <a:latin typeface="Wix Madefor Text"/>
                <a:ea typeface="Wix Madefor Text"/>
                <a:cs typeface="Wix Madefor Text"/>
                <a:sym typeface="Wix Madefor Text"/>
              </a:rPr>
              <a:t>The end!</a:t>
            </a:r>
            <a:endParaRPr b="1" sz="4800">
              <a:solidFill>
                <a:srgbClr val="FFFFFF"/>
              </a:solidFill>
              <a:latin typeface="Wix Madefor Text"/>
              <a:ea typeface="Wix Madefor Text"/>
              <a:cs typeface="Wix Madefor Text"/>
              <a:sym typeface="Wix Madefor Text"/>
            </a:endParaRPr>
          </a:p>
          <a:p>
            <a:pPr indent="0" lvl="0" marL="0" rtl="0" algn="l">
              <a:spcBef>
                <a:spcPts val="0"/>
              </a:spcBef>
              <a:spcAft>
                <a:spcPts val="0"/>
              </a:spcAft>
              <a:buNone/>
            </a:pPr>
            <a:r>
              <a:rPr lang="en" sz="2400">
                <a:solidFill>
                  <a:srgbClr val="FFFFFF"/>
                </a:solidFill>
                <a:latin typeface="Wix Madefor Text"/>
                <a:ea typeface="Wix Madefor Text"/>
                <a:cs typeface="Wix Madefor Text"/>
                <a:sym typeface="Wix Madefor Text"/>
              </a:rPr>
              <a:t>Any questions?</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3" name="Shape 423"/>
        <p:cNvGrpSpPr/>
        <p:nvPr/>
      </p:nvGrpSpPr>
      <p:grpSpPr>
        <a:xfrm>
          <a:off x="0" y="0"/>
          <a:ext cx="0" cy="0"/>
          <a:chOff x="0" y="0"/>
          <a:chExt cx="0" cy="0"/>
        </a:xfrm>
      </p:grpSpPr>
      <p:sp>
        <p:nvSpPr>
          <p:cNvPr id="424" name="Google Shape;424;p36"/>
          <p:cNvSpPr txBox="1"/>
          <p:nvPr/>
        </p:nvSpPr>
        <p:spPr>
          <a:xfrm>
            <a:off x="238800" y="4379800"/>
            <a:ext cx="4263300" cy="532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050">
                <a:solidFill>
                  <a:srgbClr val="FFFFFF"/>
                </a:solidFill>
              </a:rPr>
              <a:t>This presentation is provided for educational purposes only and in accordance with the Wix Tomorrow platform. © 2025 Wix.com, Inc.</a:t>
            </a:r>
            <a:endParaRPr sz="1050">
              <a:solidFill>
                <a:srgbClr val="FFFFFF"/>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9"/>
          <p:cNvSpPr txBox="1"/>
          <p:nvPr>
            <p:ph type="title"/>
          </p:nvPr>
        </p:nvSpPr>
        <p:spPr>
          <a:xfrm>
            <a:off x="673638" y="66053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rgbClr val="32B777"/>
                </a:solidFill>
                <a:latin typeface="Wix Madefor Text"/>
                <a:ea typeface="Wix Madefor Text"/>
                <a:cs typeface="Wix Madefor Text"/>
                <a:sym typeface="Wix Madefor Text"/>
              </a:rPr>
              <a:t>Big Ideas</a:t>
            </a:r>
            <a:endParaRPr b="1" sz="3200">
              <a:latin typeface="Wix Madefor Text"/>
              <a:ea typeface="Wix Madefor Text"/>
              <a:cs typeface="Wix Madefor Text"/>
              <a:sym typeface="Wix Madefor Text"/>
            </a:endParaRPr>
          </a:p>
        </p:txBody>
      </p:sp>
      <p:sp>
        <p:nvSpPr>
          <p:cNvPr id="85" name="Google Shape;85;p19"/>
          <p:cNvSpPr txBox="1"/>
          <p:nvPr/>
        </p:nvSpPr>
        <p:spPr>
          <a:xfrm>
            <a:off x="673650" y="1505875"/>
            <a:ext cx="5929200" cy="21171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Clr>
                <a:srgbClr val="32B777"/>
              </a:buClr>
              <a:buSzPts val="1400"/>
              <a:buFont typeface="Wix Madefor Text"/>
              <a:buChar char="●"/>
            </a:pPr>
            <a:r>
              <a:rPr lang="en">
                <a:latin typeface="Wix Madefor Text"/>
                <a:ea typeface="Wix Madefor Text"/>
                <a:cs typeface="Wix Madefor Text"/>
                <a:sym typeface="Wix Madefor Text"/>
              </a:rPr>
              <a:t>Sketching and creating wireframes is a first step in the design process.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Clr>
                <a:srgbClr val="32B777"/>
              </a:buClr>
              <a:buSzPts val="1400"/>
              <a:buFont typeface="Wix Madefor Text"/>
              <a:buChar char="●"/>
            </a:pPr>
            <a:r>
              <a:rPr lang="en">
                <a:latin typeface="Wix Madefor Text"/>
                <a:ea typeface="Wix Madefor Text"/>
                <a:cs typeface="Wix Madefor Text"/>
                <a:sym typeface="Wix Madefor Text"/>
              </a:rPr>
              <a:t>Design is a process of experimenting, tinkering, and playing around with ideas, especially with sketches.</a:t>
            </a:r>
            <a:endParaRPr>
              <a:latin typeface="Wix Madefor Text"/>
              <a:ea typeface="Wix Madefor Text"/>
              <a:cs typeface="Wix Madefor Text"/>
              <a:sym typeface="Wix Madefor Text"/>
            </a:endParaRPr>
          </a:p>
          <a:p>
            <a:pPr indent="0" lvl="0" marL="457200" rtl="0" algn="l">
              <a:lnSpc>
                <a:spcPct val="130000"/>
              </a:lnSpc>
              <a:spcBef>
                <a:spcPts val="1000"/>
              </a:spcBef>
              <a:spcAft>
                <a:spcPts val="1000"/>
              </a:spcAft>
              <a:buNone/>
            </a:pPr>
            <a:r>
              <a:t/>
            </a:r>
            <a:endParaRPr>
              <a:latin typeface="Wix Madefor Text"/>
              <a:ea typeface="Wix Madefor Text"/>
              <a:cs typeface="Wix Madefor Text"/>
              <a:sym typeface="Wix Madefor Tex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9" name="Shape 89"/>
        <p:cNvGrpSpPr/>
        <p:nvPr/>
      </p:nvGrpSpPr>
      <p:grpSpPr>
        <a:xfrm>
          <a:off x="0" y="0"/>
          <a:ext cx="0" cy="0"/>
          <a:chOff x="0" y="0"/>
          <a:chExt cx="0" cy="0"/>
        </a:xfrm>
      </p:grpSpPr>
      <p:sp>
        <p:nvSpPr>
          <p:cNvPr id="90" name="Google Shape;90;p20"/>
          <p:cNvSpPr txBox="1"/>
          <p:nvPr>
            <p:ph type="title"/>
          </p:nvPr>
        </p:nvSpPr>
        <p:spPr>
          <a:xfrm>
            <a:off x="673638" y="58433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chemeClr val="accent1"/>
                </a:solidFill>
                <a:latin typeface="Wix Madefor Text"/>
                <a:ea typeface="Wix Madefor Text"/>
                <a:cs typeface="Wix Madefor Text"/>
                <a:sym typeface="Wix Madefor Text"/>
              </a:rPr>
              <a:t>Objectives</a:t>
            </a:r>
            <a:endParaRPr b="1" sz="3200">
              <a:solidFill>
                <a:schemeClr val="accent1"/>
              </a:solidFill>
              <a:latin typeface="Wix Madefor Text"/>
              <a:ea typeface="Wix Madefor Text"/>
              <a:cs typeface="Wix Madefor Text"/>
              <a:sym typeface="Wix Madefor Text"/>
            </a:endParaRPr>
          </a:p>
        </p:txBody>
      </p:sp>
      <p:sp>
        <p:nvSpPr>
          <p:cNvPr id="91" name="Google Shape;91;p20"/>
          <p:cNvSpPr txBox="1"/>
          <p:nvPr/>
        </p:nvSpPr>
        <p:spPr>
          <a:xfrm>
            <a:off x="673650" y="1421900"/>
            <a:ext cx="5180100" cy="29019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Clr>
                <a:srgbClr val="1F77FF"/>
              </a:buClr>
              <a:buSzPts val="1400"/>
              <a:buFont typeface="Wix Madefor Text"/>
              <a:buChar char="●"/>
            </a:pPr>
            <a:r>
              <a:rPr lang="en">
                <a:latin typeface="Wix Madefor Text"/>
                <a:ea typeface="Wix Madefor Text"/>
                <a:cs typeface="Wix Madefor Text"/>
                <a:sym typeface="Wix Madefor Text"/>
              </a:rPr>
              <a:t>Students will learn how designers use wireframes to plan their initial designs.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Clr>
                <a:srgbClr val="1F77FF"/>
              </a:buClr>
              <a:buSzPts val="1400"/>
              <a:buFont typeface="Wix Madefor Text"/>
              <a:buChar char="●"/>
            </a:pPr>
            <a:r>
              <a:rPr lang="en">
                <a:latin typeface="Wix Madefor Text"/>
                <a:ea typeface="Wix Madefor Text"/>
                <a:cs typeface="Wix Madefor Text"/>
                <a:sym typeface="Wix Madefor Text"/>
              </a:rPr>
              <a:t>Students will create their own wireframes for their design projects.</a:t>
            </a:r>
            <a:endParaRPr>
              <a:latin typeface="Wix Madefor Text"/>
              <a:ea typeface="Wix Madefor Text"/>
              <a:cs typeface="Wix Madefor Text"/>
              <a:sym typeface="Wix Madefor Tex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5" name="Shape 95"/>
        <p:cNvGrpSpPr/>
        <p:nvPr/>
      </p:nvGrpSpPr>
      <p:grpSpPr>
        <a:xfrm>
          <a:off x="0" y="0"/>
          <a:ext cx="0" cy="0"/>
          <a:chOff x="0" y="0"/>
          <a:chExt cx="0" cy="0"/>
        </a:xfrm>
      </p:grpSpPr>
      <p:sp>
        <p:nvSpPr>
          <p:cNvPr id="96" name="Google Shape;96;p21"/>
          <p:cNvSpPr txBox="1"/>
          <p:nvPr>
            <p:ph type="title"/>
          </p:nvPr>
        </p:nvSpPr>
        <p:spPr>
          <a:xfrm>
            <a:off x="673638" y="60648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chemeClr val="dk2"/>
                </a:solidFill>
                <a:latin typeface="Wix Madefor Text"/>
                <a:ea typeface="Wix Madefor Text"/>
                <a:cs typeface="Wix Madefor Text"/>
                <a:sym typeface="Wix Madefor Text"/>
              </a:rPr>
              <a:t>Agenda</a:t>
            </a:r>
            <a:endParaRPr b="1" sz="3200">
              <a:solidFill>
                <a:schemeClr val="dk2"/>
              </a:solidFill>
              <a:latin typeface="Wix Madefor Text"/>
              <a:ea typeface="Wix Madefor Text"/>
              <a:cs typeface="Wix Madefor Text"/>
              <a:sym typeface="Wix Madefor Text"/>
            </a:endParaRPr>
          </a:p>
        </p:txBody>
      </p:sp>
      <p:sp>
        <p:nvSpPr>
          <p:cNvPr id="97" name="Google Shape;97;p21"/>
          <p:cNvSpPr txBox="1"/>
          <p:nvPr/>
        </p:nvSpPr>
        <p:spPr>
          <a:xfrm>
            <a:off x="670150" y="1404425"/>
            <a:ext cx="4375500" cy="1572600"/>
          </a:xfrm>
          <a:prstGeom prst="rect">
            <a:avLst/>
          </a:prstGeom>
          <a:noFill/>
          <a:ln>
            <a:noFill/>
          </a:ln>
        </p:spPr>
        <p:txBody>
          <a:bodyPr anchorCtr="0" anchor="t" bIns="91425" lIns="91425" spcFirstLastPara="1" rIns="91425" wrap="square" tIns="91425">
            <a:noAutofit/>
          </a:bodyPr>
          <a:lstStyle/>
          <a:p>
            <a:pPr indent="-342900" lvl="0" marL="457200" rtl="0" algn="l">
              <a:lnSpc>
                <a:spcPct val="150000"/>
              </a:lnSpc>
              <a:spcBef>
                <a:spcPts val="0"/>
              </a:spcBef>
              <a:spcAft>
                <a:spcPts val="0"/>
              </a:spcAft>
              <a:buClr>
                <a:srgbClr val="1F77FF"/>
              </a:buClr>
              <a:buSzPts val="1800"/>
              <a:buFont typeface="Wix Madefor Text"/>
              <a:buChar char="●"/>
            </a:pPr>
            <a:r>
              <a:rPr b="1" lang="en" sz="1800">
                <a:latin typeface="Wix Madefor Text"/>
                <a:ea typeface="Wix Madefor Text"/>
                <a:cs typeface="Wix Madefor Text"/>
                <a:sym typeface="Wix Madefor Text"/>
              </a:rPr>
              <a:t>Explore</a:t>
            </a:r>
            <a:r>
              <a:rPr lang="en" sz="1800">
                <a:latin typeface="Wix Madefor Text"/>
                <a:ea typeface="Wix Madefor Text"/>
                <a:cs typeface="Wix Madefor Text"/>
                <a:sym typeface="Wix Madefor Text"/>
              </a:rPr>
              <a:t> (10 mins)</a:t>
            </a:r>
            <a:endParaRPr sz="1800">
              <a:latin typeface="Wix Madefor Text"/>
              <a:ea typeface="Wix Madefor Text"/>
              <a:cs typeface="Wix Madefor Text"/>
              <a:sym typeface="Wix Madefor Text"/>
            </a:endParaRPr>
          </a:p>
          <a:p>
            <a:pPr indent="-342900" lvl="0" marL="457200" rtl="0" algn="l">
              <a:lnSpc>
                <a:spcPct val="150000"/>
              </a:lnSpc>
              <a:spcBef>
                <a:spcPts val="1000"/>
              </a:spcBef>
              <a:spcAft>
                <a:spcPts val="0"/>
              </a:spcAft>
              <a:buClr>
                <a:srgbClr val="1F77FF"/>
              </a:buClr>
              <a:buSzPts val="1800"/>
              <a:buFont typeface="Wix Madefor Text"/>
              <a:buChar char="●"/>
            </a:pPr>
            <a:r>
              <a:rPr b="1" lang="en" sz="1800">
                <a:latin typeface="Wix Madefor Text"/>
                <a:ea typeface="Wix Madefor Text"/>
                <a:cs typeface="Wix Madefor Text"/>
                <a:sym typeface="Wix Madefor Text"/>
              </a:rPr>
              <a:t>Create</a:t>
            </a:r>
            <a:r>
              <a:rPr lang="en" sz="1800">
                <a:latin typeface="Wix Madefor Text"/>
                <a:ea typeface="Wix Madefor Text"/>
                <a:cs typeface="Wix Madefor Text"/>
                <a:sym typeface="Wix Madefor Text"/>
              </a:rPr>
              <a:t> (30 mins)</a:t>
            </a:r>
            <a:endParaRPr sz="1800">
              <a:latin typeface="Wix Madefor Text"/>
              <a:ea typeface="Wix Madefor Text"/>
              <a:cs typeface="Wix Madefor Text"/>
              <a:sym typeface="Wix Madefor Text"/>
            </a:endParaRPr>
          </a:p>
          <a:p>
            <a:pPr indent="-342900" lvl="0" marL="457200" rtl="0" algn="l">
              <a:lnSpc>
                <a:spcPct val="150000"/>
              </a:lnSpc>
              <a:spcBef>
                <a:spcPts val="1000"/>
              </a:spcBef>
              <a:spcAft>
                <a:spcPts val="1000"/>
              </a:spcAft>
              <a:buClr>
                <a:srgbClr val="1F77FF"/>
              </a:buClr>
              <a:buSzPts val="1800"/>
              <a:buFont typeface="Wix Madefor Text"/>
              <a:buChar char="●"/>
            </a:pPr>
            <a:r>
              <a:rPr b="1" lang="en" sz="1800">
                <a:latin typeface="Wix Madefor Text"/>
                <a:ea typeface="Wix Madefor Text"/>
                <a:cs typeface="Wix Madefor Text"/>
                <a:sym typeface="Wix Madefor Text"/>
              </a:rPr>
              <a:t>Share &amp; Reflect</a:t>
            </a:r>
            <a:r>
              <a:rPr lang="en" sz="1800">
                <a:latin typeface="Wix Madefor Text"/>
                <a:ea typeface="Wix Madefor Text"/>
                <a:cs typeface="Wix Madefor Text"/>
                <a:sym typeface="Wix Madefor Text"/>
              </a:rPr>
              <a:t> (5 mins)</a:t>
            </a:r>
            <a:endParaRPr sz="1800">
              <a:latin typeface="Wix Madefor Text"/>
              <a:ea typeface="Wix Madefor Text"/>
              <a:cs typeface="Wix Madefor Text"/>
              <a:sym typeface="Wix Madefor Tex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101" name="Shape 101"/>
        <p:cNvGrpSpPr/>
        <p:nvPr/>
      </p:nvGrpSpPr>
      <p:grpSpPr>
        <a:xfrm>
          <a:off x="0" y="0"/>
          <a:ext cx="0" cy="0"/>
          <a:chOff x="0" y="0"/>
          <a:chExt cx="0" cy="0"/>
        </a:xfrm>
      </p:grpSpPr>
      <p:sp>
        <p:nvSpPr>
          <p:cNvPr id="102" name="Google Shape;102;p22"/>
          <p:cNvSpPr txBox="1"/>
          <p:nvPr>
            <p:ph type="title"/>
          </p:nvPr>
        </p:nvSpPr>
        <p:spPr>
          <a:xfrm>
            <a:off x="677100" y="0"/>
            <a:ext cx="67650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Explore</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000">
                <a:solidFill>
                  <a:srgbClr val="FFFFFF"/>
                </a:solidFill>
                <a:latin typeface="Wix Madefor Text"/>
                <a:ea typeface="Wix Madefor Text"/>
                <a:cs typeface="Wix Madefor Text"/>
                <a:sym typeface="Wix Madefor Text"/>
              </a:rPr>
              <a:t>What is a wireframe?</a:t>
            </a:r>
            <a:endParaRPr sz="2000">
              <a:solidFill>
                <a:srgbClr val="FFFFFF"/>
              </a:solidFill>
              <a:latin typeface="Wix Madefor Text"/>
              <a:ea typeface="Wix Madefor Text"/>
              <a:cs typeface="Wix Madefor Text"/>
              <a:sym typeface="Wix Madefor Tex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06" name="Shape 106"/>
        <p:cNvGrpSpPr/>
        <p:nvPr/>
      </p:nvGrpSpPr>
      <p:grpSpPr>
        <a:xfrm>
          <a:off x="0" y="0"/>
          <a:ext cx="0" cy="0"/>
          <a:chOff x="0" y="0"/>
          <a:chExt cx="0" cy="0"/>
        </a:xfrm>
      </p:grpSpPr>
      <p:sp>
        <p:nvSpPr>
          <p:cNvPr id="107" name="Google Shape;107;p23"/>
          <p:cNvSpPr txBox="1"/>
          <p:nvPr/>
        </p:nvSpPr>
        <p:spPr>
          <a:xfrm>
            <a:off x="692850" y="721100"/>
            <a:ext cx="5536800" cy="652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What have we done so far?</a:t>
            </a:r>
            <a:endParaRPr sz="3200"/>
          </a:p>
        </p:txBody>
      </p:sp>
      <p:sp>
        <p:nvSpPr>
          <p:cNvPr id="108" name="Google Shape;108;p23"/>
          <p:cNvSpPr txBox="1"/>
          <p:nvPr/>
        </p:nvSpPr>
        <p:spPr>
          <a:xfrm>
            <a:off x="740825" y="1653025"/>
            <a:ext cx="4028400" cy="25443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SzPts val="1400"/>
              <a:buFont typeface="Wix Madefor Text"/>
              <a:buChar char="●"/>
            </a:pPr>
            <a:r>
              <a:rPr lang="en">
                <a:latin typeface="Wix Madefor Text"/>
                <a:ea typeface="Wix Madefor Text"/>
                <a:cs typeface="Wix Madefor Text"/>
                <a:sym typeface="Wix Madefor Text"/>
              </a:rPr>
              <a:t>Created mood boards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Explored colors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Experimented with typography</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Learned about layout and composition</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SzPts val="1400"/>
              <a:buFont typeface="Wix Madefor Text"/>
              <a:buChar char="●"/>
            </a:pPr>
            <a:r>
              <a:rPr lang="en">
                <a:latin typeface="Wix Madefor Text"/>
                <a:ea typeface="Wix Madefor Text"/>
                <a:cs typeface="Wix Madefor Text"/>
                <a:sym typeface="Wix Madefor Text"/>
              </a:rPr>
              <a:t>Learned about alignment</a:t>
            </a:r>
            <a:endParaRPr>
              <a:latin typeface="Wix Madefor Text"/>
              <a:ea typeface="Wix Madefor Text"/>
              <a:cs typeface="Wix Madefor Text"/>
              <a:sym typeface="Wix Madefor Tex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2B777"/>
        </a:solidFill>
      </p:bgPr>
    </p:bg>
    <p:spTree>
      <p:nvGrpSpPr>
        <p:cNvPr id="112" name="Shape 112"/>
        <p:cNvGrpSpPr/>
        <p:nvPr/>
      </p:nvGrpSpPr>
      <p:grpSpPr>
        <a:xfrm>
          <a:off x="0" y="0"/>
          <a:ext cx="0" cy="0"/>
          <a:chOff x="0" y="0"/>
          <a:chExt cx="0" cy="0"/>
        </a:xfrm>
      </p:grpSpPr>
      <p:sp>
        <p:nvSpPr>
          <p:cNvPr id="113" name="Google Shape;113;p24"/>
          <p:cNvSpPr txBox="1"/>
          <p:nvPr/>
        </p:nvSpPr>
        <p:spPr>
          <a:xfrm>
            <a:off x="1521776" y="0"/>
            <a:ext cx="5520000" cy="5143500"/>
          </a:xfrm>
          <a:prstGeom prst="rect">
            <a:avLst/>
          </a:prstGeom>
          <a:noFill/>
          <a:ln>
            <a:noFill/>
          </a:ln>
        </p:spPr>
        <p:txBody>
          <a:bodyPr anchorCtr="0" anchor="ctr" bIns="130025" lIns="130025" spcFirstLastPara="1" rIns="130025" wrap="square" tIns="130025">
            <a:noAutofit/>
          </a:bodyPr>
          <a:lstStyle/>
          <a:p>
            <a:pPr indent="0" lvl="0" marL="0" rtl="0" algn="ctr">
              <a:lnSpc>
                <a:spcPct val="100000"/>
              </a:lnSpc>
              <a:spcBef>
                <a:spcPts val="0"/>
              </a:spcBef>
              <a:spcAft>
                <a:spcPts val="0"/>
              </a:spcAft>
              <a:buClr>
                <a:srgbClr val="459FED"/>
              </a:buClr>
              <a:buSzPts val="4000"/>
              <a:buFont typeface="Helvetica Neue"/>
              <a:buNone/>
            </a:pPr>
            <a:r>
              <a:rPr b="1" lang="en" sz="5600">
                <a:solidFill>
                  <a:srgbClr val="FFFFFF"/>
                </a:solidFill>
                <a:latin typeface="Wix Madefor Text"/>
                <a:ea typeface="Wix Madefor Text"/>
                <a:cs typeface="Wix Madefor Text"/>
                <a:sym typeface="Wix Madefor Text"/>
              </a:rPr>
              <a:t>Today is about wireframing.</a:t>
            </a:r>
            <a:endParaRPr b="1" sz="5600">
              <a:solidFill>
                <a:srgbClr val="FFFFFF"/>
              </a:solidFill>
              <a:latin typeface="Wix Madefor Text"/>
              <a:ea typeface="Wix Madefor Text"/>
              <a:cs typeface="Wix Madefor Text"/>
              <a:sym typeface="Wix Madefor Text"/>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17" name="Shape 117"/>
        <p:cNvGrpSpPr/>
        <p:nvPr/>
      </p:nvGrpSpPr>
      <p:grpSpPr>
        <a:xfrm>
          <a:off x="0" y="0"/>
          <a:ext cx="0" cy="0"/>
          <a:chOff x="0" y="0"/>
          <a:chExt cx="0" cy="0"/>
        </a:xfrm>
      </p:grpSpPr>
      <p:sp>
        <p:nvSpPr>
          <p:cNvPr id="118" name="Google Shape;118;p25"/>
          <p:cNvSpPr txBox="1"/>
          <p:nvPr>
            <p:ph type="title"/>
          </p:nvPr>
        </p:nvSpPr>
        <p:spPr>
          <a:xfrm>
            <a:off x="481350" y="997750"/>
            <a:ext cx="53925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What’s a wireframe?</a:t>
            </a:r>
            <a:endParaRPr b="1" sz="3200">
              <a:latin typeface="Wix Madefor Text"/>
              <a:ea typeface="Wix Madefor Text"/>
              <a:cs typeface="Wix Madefor Text"/>
              <a:sym typeface="Wix Madefor Text"/>
            </a:endParaRPr>
          </a:p>
        </p:txBody>
      </p:sp>
      <p:sp>
        <p:nvSpPr>
          <p:cNvPr id="119" name="Google Shape;119;p25"/>
          <p:cNvSpPr txBox="1"/>
          <p:nvPr/>
        </p:nvSpPr>
        <p:spPr>
          <a:xfrm>
            <a:off x="481350" y="1910200"/>
            <a:ext cx="4202100" cy="21111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A </a:t>
            </a:r>
            <a:r>
              <a:rPr b="1" lang="en">
                <a:latin typeface="Wix Madefor Text"/>
                <a:ea typeface="Wix Madefor Text"/>
                <a:cs typeface="Wix Madefor Text"/>
                <a:sym typeface="Wix Madefor Text"/>
              </a:rPr>
              <a:t>wireframe</a:t>
            </a:r>
            <a:r>
              <a:rPr lang="en">
                <a:latin typeface="Wix Madefor Text"/>
                <a:ea typeface="Wix Madefor Text"/>
                <a:cs typeface="Wix Madefor Text"/>
                <a:sym typeface="Wix Madefor Text"/>
              </a:rPr>
              <a:t> is a sketch of your site — kind of like a blueprint — that you create to think about where things will go on your page.</a:t>
            </a:r>
            <a:endParaRPr>
              <a:latin typeface="Wix Madefor Text"/>
              <a:ea typeface="Wix Madefor Text"/>
              <a:cs typeface="Wix Madefor Text"/>
              <a:sym typeface="Wix Madefor Text"/>
            </a:endParaRPr>
          </a:p>
          <a:p>
            <a:pPr indent="0" lvl="0" marL="0" rtl="0" algn="l">
              <a:lnSpc>
                <a:spcPct val="130000"/>
              </a:lnSpc>
              <a:spcBef>
                <a:spcPts val="1000"/>
              </a:spcBef>
              <a:spcAft>
                <a:spcPts val="1000"/>
              </a:spcAft>
              <a:buNone/>
            </a:pPr>
            <a:r>
              <a:rPr lang="en">
                <a:latin typeface="Wix Madefor Text"/>
                <a:ea typeface="Wix Madefor Text"/>
                <a:cs typeface="Wix Madefor Text"/>
                <a:sym typeface="Wix Madefor Text"/>
              </a:rPr>
              <a:t>You can use wireframes to help you organize how your users will interact with your page without being worried about the graphic design.</a:t>
            </a:r>
            <a:endParaRPr>
              <a:latin typeface="Wix Madefor Text"/>
              <a:ea typeface="Wix Madefor Text"/>
              <a:cs typeface="Wix Madefor Text"/>
              <a:sym typeface="Wix Madefor Text"/>
            </a:endParaRPr>
          </a:p>
        </p:txBody>
      </p:sp>
      <p:pic>
        <p:nvPicPr>
          <p:cNvPr id="120" name="Google Shape;120;p25" title="ChatGPT Image Jun 30, 2025, 02_41_21 PM.png"/>
          <p:cNvPicPr preferRelativeResize="0"/>
          <p:nvPr/>
        </p:nvPicPr>
        <p:blipFill>
          <a:blip r:embed="rId3">
            <a:alphaModFix/>
          </a:blip>
          <a:stretch>
            <a:fillRect/>
          </a:stretch>
        </p:blipFill>
        <p:spPr>
          <a:xfrm>
            <a:off x="4885375" y="1675500"/>
            <a:ext cx="3038124" cy="202542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24" name="Shape 124"/>
        <p:cNvGrpSpPr/>
        <p:nvPr/>
      </p:nvGrpSpPr>
      <p:grpSpPr>
        <a:xfrm>
          <a:off x="0" y="0"/>
          <a:ext cx="0" cy="0"/>
          <a:chOff x="0" y="0"/>
          <a:chExt cx="0" cy="0"/>
        </a:xfrm>
      </p:grpSpPr>
      <p:sp>
        <p:nvSpPr>
          <p:cNvPr id="125" name="Google Shape;125;p26"/>
          <p:cNvSpPr txBox="1"/>
          <p:nvPr>
            <p:ph type="title"/>
          </p:nvPr>
        </p:nvSpPr>
        <p:spPr>
          <a:xfrm>
            <a:off x="405150" y="769150"/>
            <a:ext cx="53925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What’s a wireframe?</a:t>
            </a:r>
            <a:endParaRPr b="1" sz="3200">
              <a:latin typeface="Wix Madefor Text"/>
              <a:ea typeface="Wix Madefor Text"/>
              <a:cs typeface="Wix Madefor Text"/>
              <a:sym typeface="Wix Madefor Text"/>
            </a:endParaRPr>
          </a:p>
        </p:txBody>
      </p:sp>
      <p:sp>
        <p:nvSpPr>
          <p:cNvPr id="126" name="Google Shape;126;p26"/>
          <p:cNvSpPr txBox="1"/>
          <p:nvPr/>
        </p:nvSpPr>
        <p:spPr>
          <a:xfrm>
            <a:off x="405150" y="1681600"/>
            <a:ext cx="4202100" cy="21111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Designers use wireframes to </a:t>
            </a:r>
            <a:r>
              <a:rPr b="1" lang="en">
                <a:latin typeface="Wix Madefor Text"/>
                <a:ea typeface="Wix Madefor Text"/>
                <a:cs typeface="Wix Madefor Text"/>
                <a:sym typeface="Wix Madefor Text"/>
              </a:rPr>
              <a:t>sketch out </a:t>
            </a:r>
            <a:r>
              <a:rPr lang="en">
                <a:latin typeface="Wix Madefor Text"/>
                <a:ea typeface="Wix Madefor Text"/>
                <a:cs typeface="Wix Madefor Text"/>
                <a:sym typeface="Wix Madefor Text"/>
              </a:rPr>
              <a:t>where they will place different items on their page and to test out different layouts. </a:t>
            </a:r>
            <a:endParaRPr>
              <a:latin typeface="Wix Madefor Text"/>
              <a:ea typeface="Wix Madefor Text"/>
              <a:cs typeface="Wix Madefor Text"/>
              <a:sym typeface="Wix Madefor Text"/>
            </a:endParaRPr>
          </a:p>
          <a:p>
            <a:pPr indent="0" lvl="0" marL="0" rtl="0" algn="l">
              <a:lnSpc>
                <a:spcPct val="130000"/>
              </a:lnSpc>
              <a:spcBef>
                <a:spcPts val="1000"/>
              </a:spcBef>
              <a:spcAft>
                <a:spcPts val="1000"/>
              </a:spcAft>
              <a:buNone/>
            </a:pPr>
            <a:r>
              <a:rPr lang="en">
                <a:latin typeface="Wix Madefor Text"/>
                <a:ea typeface="Wix Madefor Text"/>
                <a:cs typeface="Wix Madefor Text"/>
                <a:sym typeface="Wix Madefor Text"/>
              </a:rPr>
              <a:t>In professional settings, the UX designer and/or graphic designer usually creates the wireframes </a:t>
            </a:r>
            <a:r>
              <a:rPr b="1" lang="en">
                <a:latin typeface="Wix Madefor Text"/>
                <a:ea typeface="Wix Madefor Text"/>
                <a:cs typeface="Wix Madefor Text"/>
                <a:sym typeface="Wix Madefor Text"/>
              </a:rPr>
              <a:t>before</a:t>
            </a:r>
            <a:r>
              <a:rPr lang="en">
                <a:latin typeface="Wix Madefor Text"/>
                <a:ea typeface="Wix Madefor Text"/>
                <a:cs typeface="Wix Madefor Text"/>
                <a:sym typeface="Wix Madefor Text"/>
              </a:rPr>
              <a:t> choosing content, and then a software engineer uses those wireframes to create the code for the webpage’s design.</a:t>
            </a:r>
            <a:endParaRPr>
              <a:latin typeface="Wix Madefor Text"/>
              <a:ea typeface="Wix Madefor Text"/>
              <a:cs typeface="Wix Madefor Text"/>
              <a:sym typeface="Wix Madefor Text"/>
            </a:endParaRPr>
          </a:p>
        </p:txBody>
      </p:sp>
      <p:pic>
        <p:nvPicPr>
          <p:cNvPr id="127" name="Google Shape;127;p26"/>
          <p:cNvPicPr preferRelativeResize="0"/>
          <p:nvPr/>
        </p:nvPicPr>
        <p:blipFill rotWithShape="1">
          <a:blip r:embed="rId3">
            <a:alphaModFix/>
          </a:blip>
          <a:srcRect b="1117" l="0" r="47962" t="0"/>
          <a:stretch/>
        </p:blipFill>
        <p:spPr>
          <a:xfrm>
            <a:off x="4994100" y="489850"/>
            <a:ext cx="3075200" cy="4041800"/>
          </a:xfrm>
          <a:prstGeom prst="rect">
            <a:avLst/>
          </a:prstGeom>
          <a:noFill/>
          <a:ln>
            <a:noFill/>
          </a:ln>
          <a:effectLst>
            <a:outerShdw blurRad="142875" rotWithShape="0" algn="bl" dir="6960000" dist="76200">
              <a:srgbClr val="666666">
                <a:alpha val="19000"/>
              </a:srgbClr>
            </a:outerShdw>
          </a:effectLst>
        </p:spPr>
      </p:pic>
      <p:sp>
        <p:nvSpPr>
          <p:cNvPr id="128" name="Google Shape;128;p26"/>
          <p:cNvSpPr txBox="1"/>
          <p:nvPr/>
        </p:nvSpPr>
        <p:spPr>
          <a:xfrm>
            <a:off x="5252625" y="981073"/>
            <a:ext cx="1041000" cy="68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800">
                <a:latin typeface="Wix Madefor Text"/>
                <a:ea typeface="Wix Madefor Text"/>
                <a:cs typeface="Wix Madefor Text"/>
                <a:sym typeface="Wix Madefor Text"/>
              </a:rPr>
              <a:t>Title</a:t>
            </a:r>
            <a:endParaRPr b="1" sz="700">
              <a:latin typeface="Wix Madefor Text"/>
              <a:ea typeface="Wix Madefor Text"/>
              <a:cs typeface="Wix Madefor Text"/>
              <a:sym typeface="Wix Madefor Text"/>
            </a:endParaRPr>
          </a:p>
          <a:p>
            <a:pPr indent="0" lvl="0" marL="0" rtl="0" algn="l">
              <a:spcBef>
                <a:spcPts val="0"/>
              </a:spcBef>
              <a:spcAft>
                <a:spcPts val="0"/>
              </a:spcAft>
              <a:buNone/>
            </a:pPr>
            <a:r>
              <a:t/>
            </a:r>
            <a:endParaRPr b="1" sz="200">
              <a:latin typeface="Wix Madefor Text"/>
              <a:ea typeface="Wix Madefor Text"/>
              <a:cs typeface="Wix Madefor Text"/>
              <a:sym typeface="Wix Madefor Text"/>
            </a:endParaRPr>
          </a:p>
          <a:p>
            <a:pPr indent="0" lvl="0" marL="0" rtl="0" algn="l">
              <a:spcBef>
                <a:spcPts val="0"/>
              </a:spcBef>
              <a:spcAft>
                <a:spcPts val="0"/>
              </a:spcAft>
              <a:buNone/>
            </a:pPr>
            <a:r>
              <a:rPr lang="en" sz="700">
                <a:latin typeface="Wix Madefor Text"/>
                <a:ea typeface="Wix Madefor Text"/>
                <a:cs typeface="Wix Madefor Text"/>
                <a:sym typeface="Wix Madefor Text"/>
              </a:rPr>
              <a:t>This is placeholder text.</a:t>
            </a:r>
            <a:endParaRPr sz="700">
              <a:latin typeface="Wix Madefor Text"/>
              <a:ea typeface="Wix Madefor Text"/>
              <a:cs typeface="Wix Madefor Text"/>
              <a:sym typeface="Wix Madefor Text"/>
            </a:endParaRPr>
          </a:p>
        </p:txBody>
      </p:sp>
      <p:sp>
        <p:nvSpPr>
          <p:cNvPr id="129" name="Google Shape;129;p26"/>
          <p:cNvSpPr txBox="1"/>
          <p:nvPr/>
        </p:nvSpPr>
        <p:spPr>
          <a:xfrm>
            <a:off x="7211309" y="637616"/>
            <a:ext cx="858000" cy="23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
                <a:latin typeface="Wix Madefor Text"/>
                <a:ea typeface="Wix Madefor Text"/>
                <a:cs typeface="Wix Madefor Text"/>
                <a:sym typeface="Wix Madefor Text"/>
              </a:rPr>
              <a:t>Home            About            Projects</a:t>
            </a:r>
            <a:endParaRPr sz="300"/>
          </a:p>
        </p:txBody>
      </p:sp>
      <p:sp>
        <p:nvSpPr>
          <p:cNvPr id="130" name="Google Shape;130;p26"/>
          <p:cNvSpPr txBox="1"/>
          <p:nvPr/>
        </p:nvSpPr>
        <p:spPr>
          <a:xfrm>
            <a:off x="4994109" y="637616"/>
            <a:ext cx="858000" cy="23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
                <a:latin typeface="Wix Madefor Text"/>
                <a:ea typeface="Wix Madefor Text"/>
                <a:cs typeface="Wix Madefor Text"/>
                <a:sym typeface="Wix Madefor Text"/>
              </a:rPr>
              <a:t>Logo</a:t>
            </a:r>
            <a:endParaRPr sz="300"/>
          </a:p>
        </p:txBody>
      </p:sp>
      <p:sp>
        <p:nvSpPr>
          <p:cNvPr id="131" name="Google Shape;131;p26"/>
          <p:cNvSpPr/>
          <p:nvPr/>
        </p:nvSpPr>
        <p:spPr>
          <a:xfrm>
            <a:off x="5331250" y="1501559"/>
            <a:ext cx="268326" cy="112266"/>
          </a:xfrm>
          <a:prstGeom prst="flowChartTerminator">
            <a:avLst/>
          </a:prstGeom>
          <a:solidFill>
            <a:srgbClr val="66666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
                <a:solidFill>
                  <a:srgbClr val="FFFFFF"/>
                </a:solidFill>
              </a:rPr>
              <a:t>xxx</a:t>
            </a:r>
            <a:endParaRPr sz="100">
              <a:solidFill>
                <a:srgbClr val="FFFFFF"/>
              </a:solidFill>
            </a:endParaRPr>
          </a:p>
        </p:txBody>
      </p:sp>
      <p:sp>
        <p:nvSpPr>
          <p:cNvPr id="132" name="Google Shape;132;p26"/>
          <p:cNvSpPr/>
          <p:nvPr/>
        </p:nvSpPr>
        <p:spPr>
          <a:xfrm>
            <a:off x="6041850" y="2098000"/>
            <a:ext cx="1244700" cy="7959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p26"/>
          <p:cNvSpPr txBox="1"/>
          <p:nvPr/>
        </p:nvSpPr>
        <p:spPr>
          <a:xfrm>
            <a:off x="4994100" y="3169787"/>
            <a:ext cx="2963100" cy="306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Wix Madefor Text"/>
                <a:ea typeface="Wix Madefor Text"/>
                <a:cs typeface="Wix Madefor Text"/>
                <a:sym typeface="Wix Madefor Text"/>
              </a:rPr>
              <a:t>Longer title that is a sentence</a:t>
            </a:r>
            <a:endParaRPr b="1" sz="700">
              <a:latin typeface="Wix Madefor Text"/>
              <a:ea typeface="Wix Madefor Text"/>
              <a:cs typeface="Wix Madefor Text"/>
              <a:sym typeface="Wix Madefor Text"/>
            </a:endParaRPr>
          </a:p>
        </p:txBody>
      </p:sp>
      <p:sp>
        <p:nvSpPr>
          <p:cNvPr id="134" name="Google Shape;134;p26"/>
          <p:cNvSpPr txBox="1"/>
          <p:nvPr/>
        </p:nvSpPr>
        <p:spPr>
          <a:xfrm>
            <a:off x="5483650" y="3959798"/>
            <a:ext cx="569400" cy="238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300">
                <a:latin typeface="Wix Madefor Text"/>
                <a:ea typeface="Wix Madefor Text"/>
                <a:cs typeface="Wix Madefor Text"/>
                <a:sym typeface="Wix Madefor Text"/>
              </a:rPr>
              <a:t>Text about service</a:t>
            </a:r>
            <a:endParaRPr sz="300"/>
          </a:p>
        </p:txBody>
      </p:sp>
      <p:grpSp>
        <p:nvGrpSpPr>
          <p:cNvPr id="135" name="Google Shape;135;p26"/>
          <p:cNvGrpSpPr/>
          <p:nvPr/>
        </p:nvGrpSpPr>
        <p:grpSpPr>
          <a:xfrm>
            <a:off x="4994051" y="2019749"/>
            <a:ext cx="3075210" cy="952374"/>
            <a:chOff x="6365300" y="1074400"/>
            <a:chExt cx="1305600" cy="795900"/>
          </a:xfrm>
        </p:grpSpPr>
        <p:sp>
          <p:nvSpPr>
            <p:cNvPr id="136" name="Google Shape;136;p26"/>
            <p:cNvSpPr/>
            <p:nvPr/>
          </p:nvSpPr>
          <p:spPr>
            <a:xfrm>
              <a:off x="6365300" y="1074400"/>
              <a:ext cx="1305600" cy="795900"/>
            </a:xfrm>
            <a:prstGeom prst="rect">
              <a:avLst/>
            </a:prstGeom>
            <a:solidFill>
              <a:srgbClr val="F3F3F3"/>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37" name="Google Shape;137;p26"/>
            <p:cNvCxnSpPr/>
            <p:nvPr/>
          </p:nvCxnSpPr>
          <p:spPr>
            <a:xfrm>
              <a:off x="6371800" y="1084350"/>
              <a:ext cx="1276200" cy="767700"/>
            </a:xfrm>
            <a:prstGeom prst="straightConnector1">
              <a:avLst/>
            </a:prstGeom>
            <a:noFill/>
            <a:ln cap="flat" cmpd="sng" w="9525">
              <a:solidFill>
                <a:srgbClr val="000000"/>
              </a:solidFill>
              <a:prstDash val="solid"/>
              <a:round/>
              <a:headEnd len="med" w="med" type="none"/>
              <a:tailEnd len="med" w="med" type="none"/>
            </a:ln>
          </p:spPr>
        </p:cxnSp>
        <p:cxnSp>
          <p:nvCxnSpPr>
            <p:cNvPr id="138" name="Google Shape;138;p26"/>
            <p:cNvCxnSpPr/>
            <p:nvPr/>
          </p:nvCxnSpPr>
          <p:spPr>
            <a:xfrm flipH="1">
              <a:off x="6371800" y="1084350"/>
              <a:ext cx="1276200" cy="767700"/>
            </a:xfrm>
            <a:prstGeom prst="straightConnector1">
              <a:avLst/>
            </a:prstGeom>
            <a:noFill/>
            <a:ln cap="flat" cmpd="sng" w="9525">
              <a:solidFill>
                <a:srgbClr val="000000"/>
              </a:solidFill>
              <a:prstDash val="solid"/>
              <a:round/>
              <a:headEnd len="med" w="med" type="none"/>
              <a:tailEnd len="med" w="med" type="none"/>
            </a:ln>
          </p:spPr>
        </p:cxnSp>
      </p:grpSp>
      <p:sp>
        <p:nvSpPr>
          <p:cNvPr id="139" name="Google Shape;139;p26"/>
          <p:cNvSpPr txBox="1"/>
          <p:nvPr/>
        </p:nvSpPr>
        <p:spPr>
          <a:xfrm>
            <a:off x="6945850" y="3967459"/>
            <a:ext cx="569400" cy="238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300">
                <a:latin typeface="Wix Madefor Text"/>
                <a:ea typeface="Wix Madefor Text"/>
                <a:cs typeface="Wix Madefor Text"/>
                <a:sym typeface="Wix Madefor Text"/>
              </a:rPr>
              <a:t>Text about service</a:t>
            </a:r>
            <a:endParaRPr sz="300"/>
          </a:p>
        </p:txBody>
      </p:sp>
      <p:sp>
        <p:nvSpPr>
          <p:cNvPr id="140" name="Google Shape;140;p26"/>
          <p:cNvSpPr txBox="1"/>
          <p:nvPr/>
        </p:nvSpPr>
        <p:spPr>
          <a:xfrm>
            <a:off x="6214750" y="3967459"/>
            <a:ext cx="569400" cy="238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300">
                <a:latin typeface="Wix Madefor Text"/>
                <a:ea typeface="Wix Madefor Text"/>
                <a:cs typeface="Wix Madefor Text"/>
                <a:sym typeface="Wix Madefor Text"/>
              </a:rPr>
              <a:t>Text about service</a:t>
            </a:r>
            <a:endParaRPr sz="300"/>
          </a:p>
        </p:txBody>
      </p:sp>
      <p:sp>
        <p:nvSpPr>
          <p:cNvPr id="141" name="Google Shape;141;p26"/>
          <p:cNvSpPr/>
          <p:nvPr/>
        </p:nvSpPr>
        <p:spPr>
          <a:xfrm>
            <a:off x="5634188" y="4171370"/>
            <a:ext cx="268326" cy="112266"/>
          </a:xfrm>
          <a:prstGeom prst="flowChartTerminator">
            <a:avLst/>
          </a:prstGeom>
          <a:solidFill>
            <a:srgbClr val="66666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
                <a:solidFill>
                  <a:srgbClr val="FFFFFF"/>
                </a:solidFill>
              </a:rPr>
              <a:t>xxx</a:t>
            </a:r>
            <a:endParaRPr sz="100">
              <a:solidFill>
                <a:srgbClr val="FFFFFF"/>
              </a:solidFill>
            </a:endParaRPr>
          </a:p>
        </p:txBody>
      </p:sp>
      <p:sp>
        <p:nvSpPr>
          <p:cNvPr id="142" name="Google Shape;142;p26"/>
          <p:cNvSpPr/>
          <p:nvPr/>
        </p:nvSpPr>
        <p:spPr>
          <a:xfrm>
            <a:off x="6365288" y="4171368"/>
            <a:ext cx="268326" cy="112266"/>
          </a:xfrm>
          <a:prstGeom prst="flowChartTerminator">
            <a:avLst/>
          </a:prstGeom>
          <a:solidFill>
            <a:srgbClr val="66666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
                <a:solidFill>
                  <a:srgbClr val="FFFFFF"/>
                </a:solidFill>
              </a:rPr>
              <a:t>xxx</a:t>
            </a:r>
            <a:endParaRPr sz="100">
              <a:solidFill>
                <a:srgbClr val="FFFFFF"/>
              </a:solidFill>
            </a:endParaRPr>
          </a:p>
        </p:txBody>
      </p:sp>
      <p:sp>
        <p:nvSpPr>
          <p:cNvPr id="143" name="Google Shape;143;p26"/>
          <p:cNvSpPr/>
          <p:nvPr/>
        </p:nvSpPr>
        <p:spPr>
          <a:xfrm>
            <a:off x="7096375" y="4171368"/>
            <a:ext cx="268326" cy="112266"/>
          </a:xfrm>
          <a:prstGeom prst="flowChartTerminator">
            <a:avLst/>
          </a:prstGeom>
          <a:solidFill>
            <a:srgbClr val="66666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
                <a:solidFill>
                  <a:srgbClr val="FFFFFF"/>
                </a:solidFill>
              </a:rPr>
              <a:t>xxx</a:t>
            </a:r>
            <a:endParaRPr sz="100">
              <a:solidFill>
                <a:srgbClr val="FFFFFF"/>
              </a:solidFill>
            </a:endParaRPr>
          </a:p>
        </p:txBody>
      </p:sp>
      <p:sp>
        <p:nvSpPr>
          <p:cNvPr id="144" name="Google Shape;144;p26"/>
          <p:cNvSpPr txBox="1"/>
          <p:nvPr/>
        </p:nvSpPr>
        <p:spPr>
          <a:xfrm>
            <a:off x="6784150" y="2153050"/>
            <a:ext cx="1041000" cy="685800"/>
          </a:xfrm>
          <a:prstGeom prst="rect">
            <a:avLst/>
          </a:prstGeom>
          <a:solidFill>
            <a:srgbClr val="FFFFFF"/>
          </a:solidFill>
          <a:ln cap="flat" cmpd="sng" w="9525">
            <a:solidFill>
              <a:srgbClr val="666666"/>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700">
                <a:latin typeface="Wix Madefor Text"/>
                <a:ea typeface="Wix Madefor Text"/>
                <a:cs typeface="Wix Madefor Text"/>
                <a:sym typeface="Wix Madefor Text"/>
              </a:rPr>
              <a:t>Title</a:t>
            </a:r>
            <a:endParaRPr b="1" sz="700">
              <a:latin typeface="Wix Madefor Text"/>
              <a:ea typeface="Wix Madefor Text"/>
              <a:cs typeface="Wix Madefor Text"/>
              <a:sym typeface="Wix Madefor Text"/>
            </a:endParaRPr>
          </a:p>
          <a:p>
            <a:pPr indent="0" lvl="0" marL="0" rtl="0" algn="l">
              <a:spcBef>
                <a:spcPts val="0"/>
              </a:spcBef>
              <a:spcAft>
                <a:spcPts val="0"/>
              </a:spcAft>
              <a:buNone/>
            </a:pPr>
            <a:r>
              <a:t/>
            </a:r>
            <a:endParaRPr b="1" sz="200">
              <a:latin typeface="Wix Madefor Text"/>
              <a:ea typeface="Wix Madefor Text"/>
              <a:cs typeface="Wix Madefor Text"/>
              <a:sym typeface="Wix Madefor Text"/>
            </a:endParaRPr>
          </a:p>
          <a:p>
            <a:pPr indent="0" lvl="0" marL="0" rtl="0" algn="l">
              <a:spcBef>
                <a:spcPts val="0"/>
              </a:spcBef>
              <a:spcAft>
                <a:spcPts val="0"/>
              </a:spcAft>
              <a:buNone/>
            </a:pPr>
            <a:r>
              <a:rPr lang="en" sz="700">
                <a:latin typeface="Wix Madefor Text"/>
                <a:ea typeface="Wix Madefor Text"/>
                <a:cs typeface="Wix Madefor Text"/>
                <a:sym typeface="Wix Madefor Text"/>
              </a:rPr>
              <a:t>Here’s what this site is about</a:t>
            </a:r>
            <a:endParaRPr sz="700">
              <a:latin typeface="Wix Madefor Text"/>
              <a:ea typeface="Wix Madefor Text"/>
              <a:cs typeface="Wix Madefor Text"/>
              <a:sym typeface="Wix Madefor Text"/>
            </a:endParaRPr>
          </a:p>
        </p:txBody>
      </p:sp>
      <p:sp>
        <p:nvSpPr>
          <p:cNvPr id="145" name="Google Shape;145;p26"/>
          <p:cNvSpPr/>
          <p:nvPr/>
        </p:nvSpPr>
        <p:spPr>
          <a:xfrm>
            <a:off x="6862775" y="2663330"/>
            <a:ext cx="268326" cy="112266"/>
          </a:xfrm>
          <a:prstGeom prst="flowChartTerminator">
            <a:avLst/>
          </a:prstGeom>
          <a:solidFill>
            <a:srgbClr val="66666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
                <a:solidFill>
                  <a:srgbClr val="FFFFFF"/>
                </a:solidFill>
              </a:rPr>
              <a:t>xxx</a:t>
            </a:r>
            <a:endParaRPr sz="100">
              <a:solidFill>
                <a:srgbClr val="FFFFFF"/>
              </a:solidFill>
            </a:endParaRPr>
          </a:p>
        </p:txBody>
      </p:sp>
      <p:grpSp>
        <p:nvGrpSpPr>
          <p:cNvPr id="146" name="Google Shape;146;p26"/>
          <p:cNvGrpSpPr/>
          <p:nvPr/>
        </p:nvGrpSpPr>
        <p:grpSpPr>
          <a:xfrm>
            <a:off x="6440100" y="1026225"/>
            <a:ext cx="1305600" cy="795900"/>
            <a:chOff x="6365300" y="1074400"/>
            <a:chExt cx="1305600" cy="795900"/>
          </a:xfrm>
        </p:grpSpPr>
        <p:sp>
          <p:nvSpPr>
            <p:cNvPr id="147" name="Google Shape;147;p26"/>
            <p:cNvSpPr/>
            <p:nvPr/>
          </p:nvSpPr>
          <p:spPr>
            <a:xfrm>
              <a:off x="6365300" y="1074400"/>
              <a:ext cx="1305600" cy="795900"/>
            </a:xfrm>
            <a:prstGeom prst="rect">
              <a:avLst/>
            </a:prstGeom>
            <a:solidFill>
              <a:srgbClr val="F3F3F3"/>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48" name="Google Shape;148;p26"/>
            <p:cNvCxnSpPr/>
            <p:nvPr/>
          </p:nvCxnSpPr>
          <p:spPr>
            <a:xfrm>
              <a:off x="6371800" y="1084350"/>
              <a:ext cx="1276200" cy="767700"/>
            </a:xfrm>
            <a:prstGeom prst="straightConnector1">
              <a:avLst/>
            </a:prstGeom>
            <a:noFill/>
            <a:ln cap="flat" cmpd="sng" w="9525">
              <a:solidFill>
                <a:srgbClr val="000000"/>
              </a:solidFill>
              <a:prstDash val="solid"/>
              <a:round/>
              <a:headEnd len="med" w="med" type="none"/>
              <a:tailEnd len="med" w="med" type="none"/>
            </a:ln>
          </p:spPr>
        </p:cxnSp>
        <p:cxnSp>
          <p:nvCxnSpPr>
            <p:cNvPr id="149" name="Google Shape;149;p26"/>
            <p:cNvCxnSpPr/>
            <p:nvPr/>
          </p:nvCxnSpPr>
          <p:spPr>
            <a:xfrm flipH="1">
              <a:off x="6371800" y="1084350"/>
              <a:ext cx="1276200" cy="767700"/>
            </a:xfrm>
            <a:prstGeom prst="straightConnector1">
              <a:avLst/>
            </a:prstGeom>
            <a:noFill/>
            <a:ln cap="flat" cmpd="sng" w="9525">
              <a:solidFill>
                <a:srgbClr val="000000"/>
              </a:solidFill>
              <a:prstDash val="solid"/>
              <a:round/>
              <a:headEnd len="med" w="med" type="none"/>
              <a:tailEnd len="med" w="med" type="none"/>
            </a:ln>
          </p:spPr>
        </p:cxnSp>
      </p:grpSp>
      <p:grpSp>
        <p:nvGrpSpPr>
          <p:cNvPr id="150" name="Google Shape;150;p26"/>
          <p:cNvGrpSpPr/>
          <p:nvPr/>
        </p:nvGrpSpPr>
        <p:grpSpPr>
          <a:xfrm>
            <a:off x="5572058" y="3492053"/>
            <a:ext cx="480983" cy="475391"/>
            <a:chOff x="6365300" y="1074400"/>
            <a:chExt cx="1305600" cy="795900"/>
          </a:xfrm>
        </p:grpSpPr>
        <p:sp>
          <p:nvSpPr>
            <p:cNvPr id="151" name="Google Shape;151;p26"/>
            <p:cNvSpPr/>
            <p:nvPr/>
          </p:nvSpPr>
          <p:spPr>
            <a:xfrm>
              <a:off x="6365300" y="1074400"/>
              <a:ext cx="1305600" cy="795900"/>
            </a:xfrm>
            <a:prstGeom prst="rect">
              <a:avLst/>
            </a:prstGeom>
            <a:solidFill>
              <a:srgbClr val="F3F3F3"/>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52" name="Google Shape;152;p26"/>
            <p:cNvCxnSpPr/>
            <p:nvPr/>
          </p:nvCxnSpPr>
          <p:spPr>
            <a:xfrm>
              <a:off x="6371800" y="1084350"/>
              <a:ext cx="1276200" cy="767700"/>
            </a:xfrm>
            <a:prstGeom prst="straightConnector1">
              <a:avLst/>
            </a:prstGeom>
            <a:noFill/>
            <a:ln cap="flat" cmpd="sng" w="9525">
              <a:solidFill>
                <a:srgbClr val="000000"/>
              </a:solidFill>
              <a:prstDash val="solid"/>
              <a:round/>
              <a:headEnd len="med" w="med" type="none"/>
              <a:tailEnd len="med" w="med" type="none"/>
            </a:ln>
          </p:spPr>
        </p:cxnSp>
        <p:cxnSp>
          <p:nvCxnSpPr>
            <p:cNvPr id="153" name="Google Shape;153;p26"/>
            <p:cNvCxnSpPr/>
            <p:nvPr/>
          </p:nvCxnSpPr>
          <p:spPr>
            <a:xfrm flipH="1">
              <a:off x="6371800" y="1084350"/>
              <a:ext cx="1276200" cy="767700"/>
            </a:xfrm>
            <a:prstGeom prst="straightConnector1">
              <a:avLst/>
            </a:prstGeom>
            <a:noFill/>
            <a:ln cap="flat" cmpd="sng" w="9525">
              <a:solidFill>
                <a:srgbClr val="000000"/>
              </a:solidFill>
              <a:prstDash val="solid"/>
              <a:round/>
              <a:headEnd len="med" w="med" type="none"/>
              <a:tailEnd len="med" w="med" type="none"/>
            </a:ln>
          </p:spPr>
        </p:cxnSp>
      </p:grpSp>
      <p:grpSp>
        <p:nvGrpSpPr>
          <p:cNvPr id="154" name="Google Shape;154;p26"/>
          <p:cNvGrpSpPr/>
          <p:nvPr/>
        </p:nvGrpSpPr>
        <p:grpSpPr>
          <a:xfrm>
            <a:off x="6281058" y="3484366"/>
            <a:ext cx="480983" cy="475391"/>
            <a:chOff x="6365300" y="1074400"/>
            <a:chExt cx="1305600" cy="795900"/>
          </a:xfrm>
        </p:grpSpPr>
        <p:sp>
          <p:nvSpPr>
            <p:cNvPr id="155" name="Google Shape;155;p26"/>
            <p:cNvSpPr/>
            <p:nvPr/>
          </p:nvSpPr>
          <p:spPr>
            <a:xfrm>
              <a:off x="6365300" y="1074400"/>
              <a:ext cx="1305600" cy="795900"/>
            </a:xfrm>
            <a:prstGeom prst="rect">
              <a:avLst/>
            </a:prstGeom>
            <a:solidFill>
              <a:srgbClr val="F3F3F3"/>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56" name="Google Shape;156;p26"/>
            <p:cNvCxnSpPr/>
            <p:nvPr/>
          </p:nvCxnSpPr>
          <p:spPr>
            <a:xfrm>
              <a:off x="6371800" y="1084350"/>
              <a:ext cx="1276200" cy="767700"/>
            </a:xfrm>
            <a:prstGeom prst="straightConnector1">
              <a:avLst/>
            </a:prstGeom>
            <a:noFill/>
            <a:ln cap="flat" cmpd="sng" w="9525">
              <a:solidFill>
                <a:srgbClr val="000000"/>
              </a:solidFill>
              <a:prstDash val="solid"/>
              <a:round/>
              <a:headEnd len="med" w="med" type="none"/>
              <a:tailEnd len="med" w="med" type="none"/>
            </a:ln>
          </p:spPr>
        </p:cxnSp>
        <p:cxnSp>
          <p:nvCxnSpPr>
            <p:cNvPr id="157" name="Google Shape;157;p26"/>
            <p:cNvCxnSpPr/>
            <p:nvPr/>
          </p:nvCxnSpPr>
          <p:spPr>
            <a:xfrm flipH="1">
              <a:off x="6371800" y="1084350"/>
              <a:ext cx="1276200" cy="767700"/>
            </a:xfrm>
            <a:prstGeom prst="straightConnector1">
              <a:avLst/>
            </a:prstGeom>
            <a:noFill/>
            <a:ln cap="flat" cmpd="sng" w="9525">
              <a:solidFill>
                <a:srgbClr val="000000"/>
              </a:solidFill>
              <a:prstDash val="solid"/>
              <a:round/>
              <a:headEnd len="med" w="med" type="none"/>
              <a:tailEnd len="med" w="med" type="none"/>
            </a:ln>
          </p:spPr>
        </p:cxnSp>
      </p:grpSp>
      <p:grpSp>
        <p:nvGrpSpPr>
          <p:cNvPr id="158" name="Google Shape;158;p26"/>
          <p:cNvGrpSpPr/>
          <p:nvPr/>
        </p:nvGrpSpPr>
        <p:grpSpPr>
          <a:xfrm>
            <a:off x="6990058" y="3492053"/>
            <a:ext cx="480983" cy="475391"/>
            <a:chOff x="6365300" y="1074400"/>
            <a:chExt cx="1305600" cy="795900"/>
          </a:xfrm>
        </p:grpSpPr>
        <p:sp>
          <p:nvSpPr>
            <p:cNvPr id="159" name="Google Shape;159;p26"/>
            <p:cNvSpPr/>
            <p:nvPr/>
          </p:nvSpPr>
          <p:spPr>
            <a:xfrm>
              <a:off x="6365300" y="1074400"/>
              <a:ext cx="1305600" cy="795900"/>
            </a:xfrm>
            <a:prstGeom prst="rect">
              <a:avLst/>
            </a:prstGeom>
            <a:solidFill>
              <a:srgbClr val="F3F3F3"/>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60" name="Google Shape;160;p26"/>
            <p:cNvCxnSpPr/>
            <p:nvPr/>
          </p:nvCxnSpPr>
          <p:spPr>
            <a:xfrm>
              <a:off x="6371800" y="1084350"/>
              <a:ext cx="1276200" cy="767700"/>
            </a:xfrm>
            <a:prstGeom prst="straightConnector1">
              <a:avLst/>
            </a:prstGeom>
            <a:noFill/>
            <a:ln cap="flat" cmpd="sng" w="9525">
              <a:solidFill>
                <a:srgbClr val="000000"/>
              </a:solidFill>
              <a:prstDash val="solid"/>
              <a:round/>
              <a:headEnd len="med" w="med" type="none"/>
              <a:tailEnd len="med" w="med" type="none"/>
            </a:ln>
          </p:spPr>
        </p:cxnSp>
        <p:cxnSp>
          <p:nvCxnSpPr>
            <p:cNvPr id="161" name="Google Shape;161;p26"/>
            <p:cNvCxnSpPr/>
            <p:nvPr/>
          </p:nvCxnSpPr>
          <p:spPr>
            <a:xfrm flipH="1">
              <a:off x="6371800" y="1084350"/>
              <a:ext cx="1276200" cy="767700"/>
            </a:xfrm>
            <a:prstGeom prst="straightConnector1">
              <a:avLst/>
            </a:prstGeom>
            <a:noFill/>
            <a:ln cap="flat" cmpd="sng" w="9525">
              <a:solidFill>
                <a:srgbClr val="000000"/>
              </a:solidFill>
              <a:prstDash val="solid"/>
              <a:round/>
              <a:headEnd len="med" w="med" type="none"/>
              <a:tailEnd len="med" w="med" type="none"/>
            </a:ln>
          </p:spPr>
        </p:cxnSp>
      </p:gr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11418C"/>
      </a:dk1>
      <a:lt1>
        <a:srgbClr val="FFFFFF"/>
      </a:lt1>
      <a:dk2>
        <a:srgbClr val="1F77FF"/>
      </a:dk2>
      <a:lt2>
        <a:srgbClr val="C7EFDB"/>
      </a:lt2>
      <a:accent1>
        <a:srgbClr val="1F77FF"/>
      </a:accent1>
      <a:accent2>
        <a:srgbClr val="11418C"/>
      </a:accent2>
      <a:accent3>
        <a:srgbClr val="FFFFFF"/>
      </a:accent3>
      <a:accent4>
        <a:srgbClr val="1F77FF"/>
      </a:accent4>
      <a:accent5>
        <a:srgbClr val="11418C"/>
      </a:accent5>
      <a:accent6>
        <a:srgbClr val="C7EFDB"/>
      </a:accent6>
      <a:hlink>
        <a:srgbClr val="1F77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