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5143500" cx="9144000"/>
  <p:notesSz cx="6858000" cy="9144000"/>
  <p:embeddedFontLst>
    <p:embeddedFont>
      <p:font typeface="Wix Madefor Text"/>
      <p:regular r:id="rId26"/>
      <p:bold r:id="rId27"/>
      <p:italic r:id="rId28"/>
      <p:boldItalic r:id="rId29"/>
    </p:embeddedFont>
    <p:embeddedFont>
      <p:font typeface="Comfortaa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regular.fntdata"/><Relationship Id="rId25" Type="http://schemas.openxmlformats.org/officeDocument/2006/relationships/slide" Target="slides/slide19.xml"/><Relationship Id="rId28" Type="http://schemas.openxmlformats.org/officeDocument/2006/relationships/font" Target="fonts/WixMadeforText-italic.fntdata"/><Relationship Id="rId27" Type="http://schemas.openxmlformats.org/officeDocument/2006/relationships/font" Target="fonts/WixMadeforText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WixMadeforText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Comfortaa-bold.fntdata"/><Relationship Id="rId30" Type="http://schemas.openxmlformats.org/officeDocument/2006/relationships/font" Target="fonts/Comfortaa-regular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b2e55f0b2f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b2e55f0b2f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b2e55f0b2f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b2e55f0b2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431413782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431413782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b23f3cb6d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b23f3cb6d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a0d81c14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a0d81c14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aa0d81c144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aa0d81c144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aa0d81c144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aa0d81c144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a02c3a85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a02c3a85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785207a37c_1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785207a37c_1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b2e55f0b2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b2e55f0b2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b2e55f0b2f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b2e55f0b2f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b2e55f0b2f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b2e55f0b2f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Inspiration &amp; Mood Boards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Inspiration &amp; Mood Boards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Inspiration &amp; Mood Boards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7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4575" y="100"/>
            <a:ext cx="347942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7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Inspiration &amp; Mood Boards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0" name="Google Shape;70;p17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7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Inspiration &amp; Mood Boards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2" name="Google Shape;72;p17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3" name="Google Shape;73;p17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Design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4" name="Google Shape;74;p17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5" name="Google Shape;7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475" y="774550"/>
            <a:ext cx="6795177" cy="437047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6"/>
          <p:cNvSpPr txBox="1"/>
          <p:nvPr>
            <p:ph type="title"/>
          </p:nvPr>
        </p:nvSpPr>
        <p:spPr>
          <a:xfrm>
            <a:off x="-5172" y="134675"/>
            <a:ext cx="8565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 you notice?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8" name="Google Shape;138;p26"/>
          <p:cNvSpPr txBox="1"/>
          <p:nvPr/>
        </p:nvSpPr>
        <p:spPr>
          <a:xfrm>
            <a:off x="2245475" y="1380175"/>
            <a:ext cx="2187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FFF2F4"/>
                </a:solidFill>
                <a:latin typeface="Comfortaa"/>
                <a:ea typeface="Comfortaa"/>
                <a:cs typeface="Comfortaa"/>
                <a:sym typeface="Comfortaa"/>
              </a:rPr>
              <a:t>cotton candy dreams</a:t>
            </a:r>
            <a:endParaRPr b="1" sz="1500">
              <a:solidFill>
                <a:srgbClr val="FFF2F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 txBox="1"/>
          <p:nvPr>
            <p:ph type="title"/>
          </p:nvPr>
        </p:nvSpPr>
        <p:spPr>
          <a:xfrm>
            <a:off x="0" y="221050"/>
            <a:ext cx="8569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 you notice?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4" name="Google Shape;14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6050" y="936550"/>
            <a:ext cx="6579552" cy="3757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 txBox="1"/>
          <p:nvPr>
            <p:ph type="title"/>
          </p:nvPr>
        </p:nvSpPr>
        <p:spPr>
          <a:xfrm>
            <a:off x="0" y="221050"/>
            <a:ext cx="8569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 you notice?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0" name="Google Shape;150;p28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263300" y="1184950"/>
            <a:ext cx="6042900" cy="32994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51" name="Google Shape;151;p28"/>
          <p:cNvPicPr preferRelativeResize="0"/>
          <p:nvPr/>
        </p:nvPicPr>
        <p:blipFill rotWithShape="1">
          <a:blip r:embed="rId4">
            <a:alphaModFix/>
          </a:blip>
          <a:srcRect b="2799" l="0" r="0" t="0"/>
          <a:stretch/>
        </p:blipFill>
        <p:spPr>
          <a:xfrm>
            <a:off x="1263300" y="1335875"/>
            <a:ext cx="6042900" cy="31484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 a mood board!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0"/>
          <p:cNvSpPr txBox="1"/>
          <p:nvPr>
            <p:ph type="title"/>
          </p:nvPr>
        </p:nvSpPr>
        <p:spPr>
          <a:xfrm>
            <a:off x="309750" y="569425"/>
            <a:ext cx="7235100" cy="10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your own mood boards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2" name="Google Shape;162;p30"/>
          <p:cNvSpPr txBox="1"/>
          <p:nvPr/>
        </p:nvSpPr>
        <p:spPr>
          <a:xfrm>
            <a:off x="309750" y="1276350"/>
            <a:ext cx="38646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Head over to Wix Education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Try out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Mood Boards SbS activity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 two different mood boards. If you know what you want to do for your final project, try making a mood board for that.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63" name="Google Shape;163;p3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4463825" y="1487375"/>
            <a:ext cx="3761399" cy="2293714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64" name="Google Shape;16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3825" y="1582207"/>
            <a:ext cx="3761401" cy="2198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type="title"/>
          </p:nvPr>
        </p:nvSpPr>
        <p:spPr>
          <a:xfrm>
            <a:off x="677100" y="0"/>
            <a:ext cx="58962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your peers’ mood boards?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2"/>
          <p:cNvSpPr txBox="1"/>
          <p:nvPr>
            <p:ph type="title"/>
          </p:nvPr>
        </p:nvSpPr>
        <p:spPr>
          <a:xfrm>
            <a:off x="491775" y="10067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Stop and share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5" name="Google Shape;175;p32"/>
          <p:cNvSpPr txBox="1"/>
          <p:nvPr/>
        </p:nvSpPr>
        <p:spPr>
          <a:xfrm>
            <a:off x="491775" y="1867050"/>
            <a:ext cx="4642200" cy="22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Pause your work and share their ideas with a partner (it’s ok if you’re not totally finished!)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Give feedback to your partner’s design: things you love, and ideas you have.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Then, try out your partner’s feedback by changing your design.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3"/>
          <p:cNvSpPr txBox="1"/>
          <p:nvPr>
            <p:ph type="title"/>
          </p:nvPr>
        </p:nvSpPr>
        <p:spPr>
          <a:xfrm>
            <a:off x="491775" y="867938"/>
            <a:ext cx="6233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Reflect in your Design Journal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1" name="Google Shape;181;p33"/>
          <p:cNvSpPr txBox="1"/>
          <p:nvPr/>
        </p:nvSpPr>
        <p:spPr>
          <a:xfrm>
            <a:off x="491775" y="1728263"/>
            <a:ext cx="47436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the items you chose for your mood board? What kinds of images or visual items do you like best?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ideas do you have for the kind of mood board you’ll make for your project?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5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Education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1" name="Google Shape;81;p18"/>
          <p:cNvSpPr txBox="1"/>
          <p:nvPr/>
        </p:nvSpPr>
        <p:spPr>
          <a:xfrm>
            <a:off x="673650" y="1505875"/>
            <a:ext cx="59292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is visual research and why is it helpful in the design process?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is a mood board, and how can it help you capture and express your design ideas?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7" name="Google Shape;87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create their own mood boards as part of their visual research and design planning process.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understand the role of visual research and planning in design.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3" name="Google Shape;93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are mood boards and how are they used?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556975" y="1075075"/>
            <a:ext cx="3871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Mood Boards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4" name="Google Shape;104;p22"/>
          <p:cNvSpPr txBox="1"/>
          <p:nvPr/>
        </p:nvSpPr>
        <p:spPr>
          <a:xfrm>
            <a:off x="556975" y="1969025"/>
            <a:ext cx="32526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Based on this image, what do you think a mood board is?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105" name="Google Shape;105;p22"/>
          <p:cNvGrpSpPr/>
          <p:nvPr/>
        </p:nvGrpSpPr>
        <p:grpSpPr>
          <a:xfrm>
            <a:off x="4138878" y="636006"/>
            <a:ext cx="3871450" cy="3871473"/>
            <a:chOff x="3857600" y="449400"/>
            <a:chExt cx="4122950" cy="4122975"/>
          </a:xfrm>
        </p:grpSpPr>
        <p:pic>
          <p:nvPicPr>
            <p:cNvPr id="106" name="Google Shape;106;p22" title="moodboard.png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57600" y="449400"/>
              <a:ext cx="4122949" cy="4122975"/>
            </a:xfrm>
            <a:prstGeom prst="rect">
              <a:avLst/>
            </a:prstGeom>
            <a:noFill/>
            <a:ln cap="flat" cmpd="sng" w="89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87834" rotWithShape="0" algn="bl" dir="5400000" dist="17889">
                <a:srgbClr val="000000">
                  <a:alpha val="31000"/>
                </a:srgbClr>
              </a:outerShdw>
            </a:effectLst>
          </p:spPr>
        </p:pic>
        <p:pic>
          <p:nvPicPr>
            <p:cNvPr id="107" name="Google Shape;107;p22" title="Screenshot 2025-06-30 at 3.05.32 PM.png"/>
            <p:cNvPicPr preferRelativeResize="0"/>
            <p:nvPr/>
          </p:nvPicPr>
          <p:blipFill rotWithShape="1">
            <a:blip r:embed="rId4">
              <a:alphaModFix/>
            </a:blip>
            <a:srcRect b="7348" l="0" r="0" t="7297"/>
            <a:stretch/>
          </p:blipFill>
          <p:spPr>
            <a:xfrm>
              <a:off x="6641650" y="2168875"/>
              <a:ext cx="1338900" cy="14609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/>
          <p:nvPr>
            <p:ph type="title"/>
          </p:nvPr>
        </p:nvSpPr>
        <p:spPr>
          <a:xfrm>
            <a:off x="556975" y="1075075"/>
            <a:ext cx="3871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Mood Boards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3" name="Google Shape;113;p23"/>
          <p:cNvSpPr txBox="1"/>
          <p:nvPr/>
        </p:nvSpPr>
        <p:spPr>
          <a:xfrm>
            <a:off x="556975" y="1969025"/>
            <a:ext cx="30318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Mood boards are ways to collect visual and creative information as a part of researching for inspiration for a new project. You can think of them like a blueprint that you can refer back to as you design.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114" name="Google Shape;114;p23"/>
          <p:cNvGrpSpPr/>
          <p:nvPr/>
        </p:nvGrpSpPr>
        <p:grpSpPr>
          <a:xfrm>
            <a:off x="4138878" y="636006"/>
            <a:ext cx="3871450" cy="3871473"/>
            <a:chOff x="3857600" y="449400"/>
            <a:chExt cx="4122950" cy="4122975"/>
          </a:xfrm>
        </p:grpSpPr>
        <p:pic>
          <p:nvPicPr>
            <p:cNvPr id="115" name="Google Shape;115;p23" title="moodboard.png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57600" y="449400"/>
              <a:ext cx="4122949" cy="4122975"/>
            </a:xfrm>
            <a:prstGeom prst="rect">
              <a:avLst/>
            </a:prstGeom>
            <a:noFill/>
            <a:ln cap="flat" cmpd="sng" w="89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87834" rotWithShape="0" algn="bl" dir="5400000" dist="17889">
                <a:srgbClr val="000000">
                  <a:alpha val="31000"/>
                </a:srgbClr>
              </a:outerShdw>
            </a:effectLst>
          </p:spPr>
        </p:pic>
        <p:pic>
          <p:nvPicPr>
            <p:cNvPr id="116" name="Google Shape;116;p23" title="Screenshot 2025-06-30 at 3.05.32 PM.png"/>
            <p:cNvPicPr preferRelativeResize="0"/>
            <p:nvPr/>
          </p:nvPicPr>
          <p:blipFill rotWithShape="1">
            <a:blip r:embed="rId4">
              <a:alphaModFix/>
            </a:blip>
            <a:srcRect b="7348" l="0" r="0" t="7297"/>
            <a:stretch/>
          </p:blipFill>
          <p:spPr>
            <a:xfrm>
              <a:off x="6641650" y="2168875"/>
              <a:ext cx="1338900" cy="14609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547375" y="508925"/>
            <a:ext cx="33108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else are they for?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2" name="Google Shape;122;p24"/>
          <p:cNvSpPr txBox="1"/>
          <p:nvPr/>
        </p:nvSpPr>
        <p:spPr>
          <a:xfrm>
            <a:off x="547375" y="1714500"/>
            <a:ext cx="3031800" cy="28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Inspiration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Fuel your creativity with beautiful imagery.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Research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Explore what’s is already out there and what the trends are.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Communication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Share your ideas and visual vision with your community, team, or clients before you work on the details.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123" name="Google Shape;123;p24"/>
          <p:cNvGrpSpPr/>
          <p:nvPr/>
        </p:nvGrpSpPr>
        <p:grpSpPr>
          <a:xfrm>
            <a:off x="4138878" y="636006"/>
            <a:ext cx="3871450" cy="3871473"/>
            <a:chOff x="3857600" y="449400"/>
            <a:chExt cx="4122950" cy="4122975"/>
          </a:xfrm>
        </p:grpSpPr>
        <p:pic>
          <p:nvPicPr>
            <p:cNvPr id="124" name="Google Shape;124;p24" title="moodboard.png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57600" y="449400"/>
              <a:ext cx="4122949" cy="4122975"/>
            </a:xfrm>
            <a:prstGeom prst="rect">
              <a:avLst/>
            </a:prstGeom>
            <a:noFill/>
            <a:ln cap="flat" cmpd="sng" w="895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187834" rotWithShape="0" algn="bl" dir="5400000" dist="17889">
                <a:srgbClr val="000000">
                  <a:alpha val="31000"/>
                </a:srgbClr>
              </a:outerShdw>
            </a:effectLst>
          </p:spPr>
        </p:pic>
        <p:pic>
          <p:nvPicPr>
            <p:cNvPr id="125" name="Google Shape;125;p24" title="Screenshot 2025-06-30 at 3.05.32 PM.png"/>
            <p:cNvPicPr preferRelativeResize="0"/>
            <p:nvPr/>
          </p:nvPicPr>
          <p:blipFill rotWithShape="1">
            <a:blip r:embed="rId4">
              <a:alphaModFix/>
            </a:blip>
            <a:srcRect b="7348" l="0" r="0" t="7297"/>
            <a:stretch/>
          </p:blipFill>
          <p:spPr>
            <a:xfrm>
              <a:off x="6641650" y="2168875"/>
              <a:ext cx="1338900" cy="14609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2300" y="888575"/>
            <a:ext cx="6056276" cy="4010724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5"/>
          <p:cNvSpPr txBox="1"/>
          <p:nvPr>
            <p:ph type="title"/>
          </p:nvPr>
        </p:nvSpPr>
        <p:spPr>
          <a:xfrm>
            <a:off x="0" y="144275"/>
            <a:ext cx="856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 you notice?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