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y="5143500" cx="9144000"/>
  <p:notesSz cx="6858000" cy="9144000"/>
  <p:embeddedFontLst>
    <p:embeddedFont>
      <p:font typeface="Wix Madefor Text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WixMadeforText-bold.fntdata"/><Relationship Id="rId25" Type="http://schemas.openxmlformats.org/officeDocument/2006/relationships/font" Target="fonts/WixMadeforText-regular.fntdata"/><Relationship Id="rId28" Type="http://schemas.openxmlformats.org/officeDocument/2006/relationships/font" Target="fonts/WixMadeforText-boldItalic.fntdata"/><Relationship Id="rId27" Type="http://schemas.openxmlformats.org/officeDocument/2006/relationships/font" Target="fonts/WixMadeforTex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ecc23ccb23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ecc23ccb23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611e482b9b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611e482b9b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b23f3cb6d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b23f3cb6d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787297fb53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2787297fb53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aa0d81c144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aa0d81c144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787297fb53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2787297fb53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aa0d81c144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aa0d81c144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cae692a1b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cae692a1b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b23f3cb6d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b23f3cb6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787297fb53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787297fb53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b2e4b52896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b2e4b52896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787297fb53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787297fb53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787297fb53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787297fb5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02: Create Your Brand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02: Create Your Brand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02: Create Your Brand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hyperlink" Target="https://www.wix.com/website-template/view/html/1732?originUrl=https%3A%2F%2Fwww.wix.com%2Fwebsite%2Ftemplates%3Fcriteria%3Dcar&amp;tpClick=view_button&amp;esi=81d32845-9312-46bb-b639-77c4b747b3e9" TargetMode="External"/><Relationship Id="rId5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wix.com/website-template/view/html/2236?originUrl=https%3A%2F%2Fwww.wix.com%2Fwebsite%2Ftemplates%2Fhtml%2Ffashion-and-style%2Ffashion&amp;tpClick=view_button&amp;esi=e4859698-e2ea-47d7-9f82-b0991b3a5abd" TargetMode="External"/><Relationship Id="rId4" Type="http://schemas.openxmlformats.org/officeDocument/2006/relationships/image" Target="../media/image3.png"/><Relationship Id="rId5" Type="http://schemas.openxmlformats.org/officeDocument/2006/relationships/hyperlink" Target="https://www.wix.com/website-template/view/html/2236?originUrl=https%3A%2F%2Fwww.wix.com%2Fwebsite%2Ftemplates%3Fcriteria%3Dpop&amp;tpClick=view_button&amp;esi=a8e76157-4787-4368-8f38-0e50c88a5159" TargetMode="External"/><Relationship Id="rId6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wix.com/website-template/view/html/2236?originUrl=https%3A%2F%2Fwww.wix.com%2Fwebsite%2Ftemplates%2Fhtml%2Ffashion-and-style%2Ffashion&amp;tpClick=view_button&amp;esi=e4859698-e2ea-47d7-9f82-b0991b3a5abd" TargetMode="External"/><Relationship Id="rId4" Type="http://schemas.openxmlformats.org/officeDocument/2006/relationships/image" Target="../media/image3.png"/><Relationship Id="rId5" Type="http://schemas.openxmlformats.org/officeDocument/2006/relationships/hyperlink" Target="https://www.wix.com/website-template/view/html/2199?originUrl=https%3A%2F%2Fwww.wix.com%2Fwebsite%2Ftemplates%3Fcriteria%3Dhair&amp;tpClick=view_button&amp;esi=dae63312-40da-498a-b7f7-052a5b47c6ba" TargetMode="External"/><Relationship Id="rId6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7"/>
          <p:cNvSpPr txBox="1"/>
          <p:nvPr>
            <p:ph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 your brand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0" name="Google Shape;70;p17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1" name="Google Shape;71;p17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Portfolio Course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2" name="Google Shape;72;p17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3" name="Google Shape;73;p17"/>
          <p:cNvPicPr preferRelativeResize="0"/>
          <p:nvPr/>
        </p:nvPicPr>
        <p:blipFill rotWithShape="1">
          <a:blip r:embed="rId3">
            <a:alphaModFix/>
          </a:blip>
          <a:srcRect b="0" l="752" r="14716" t="0"/>
          <a:stretch/>
        </p:blipFill>
        <p:spPr>
          <a:xfrm>
            <a:off x="5716999" y="0"/>
            <a:ext cx="29412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6"/>
          <p:cNvSpPr txBox="1"/>
          <p:nvPr>
            <p:ph type="title"/>
          </p:nvPr>
        </p:nvSpPr>
        <p:spPr>
          <a:xfrm>
            <a:off x="729525" y="1075075"/>
            <a:ext cx="6240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is a branding, anyway?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9" name="Google Shape;129;p26"/>
          <p:cNvSpPr txBox="1"/>
          <p:nvPr/>
        </p:nvSpPr>
        <p:spPr>
          <a:xfrm>
            <a:off x="729525" y="1937275"/>
            <a:ext cx="5868300" cy="18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Branding is how businesses stand out —  it’s the process of creating a distinct identity that allows other people to recognize and connect with the brand.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7"/>
          <p:cNvSpPr txBox="1"/>
          <p:nvPr>
            <p:ph type="title"/>
          </p:nvPr>
        </p:nvSpPr>
        <p:spPr>
          <a:xfrm>
            <a:off x="729525" y="770275"/>
            <a:ext cx="4521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are your three adjectives?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5" name="Google Shape;135;p27"/>
          <p:cNvSpPr txBox="1"/>
          <p:nvPr/>
        </p:nvSpPr>
        <p:spPr>
          <a:xfrm>
            <a:off x="729525" y="1992550"/>
            <a:ext cx="5676600" cy="24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Brainstorm three adjectives to describe your portfolio’s brand.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These adjectives don’t need to be the same as how you would describe yourself — the adjectives should describe how you want others to see you through your portfolio site.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 can think of your adjectives as “brand values” — guiding words that you can refer back to when thinking about the design choices, visual choices, content choices, and tone of your website.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8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5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5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What’s your brand?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9"/>
          <p:cNvSpPr txBox="1"/>
          <p:nvPr>
            <p:ph type="title"/>
          </p:nvPr>
        </p:nvSpPr>
        <p:spPr>
          <a:xfrm>
            <a:off x="0" y="271975"/>
            <a:ext cx="85695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Branding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46" name="Google Shape;146;p29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399451" y="1113475"/>
            <a:ext cx="5904925" cy="36215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47" name="Google Shape;14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99451" y="1276742"/>
            <a:ext cx="5891847" cy="3477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0"/>
          <p:cNvSpPr txBox="1"/>
          <p:nvPr>
            <p:ph type="title"/>
          </p:nvPr>
        </p:nvSpPr>
        <p:spPr>
          <a:xfrm>
            <a:off x="491775" y="877800"/>
            <a:ext cx="730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Create a site theme for your brand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3" name="Google Shape;153;p30"/>
          <p:cNvSpPr txBox="1"/>
          <p:nvPr/>
        </p:nvSpPr>
        <p:spPr>
          <a:xfrm>
            <a:off x="491775" y="1738125"/>
            <a:ext cx="7407000" cy="14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Head over to the portfolio templates you chose in Lesson 1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Click on the Site Design button on the left toolbar in your portfolio template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Here, you can choose: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○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“Site Theme” — a pre-created set of colors and fonts, or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○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“Customize Your Site Design” — where you can pick your own combination of colors, text, page backgrounds, and page transitions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1"/>
          <p:cNvSpPr txBox="1"/>
          <p:nvPr>
            <p:ph type="title"/>
          </p:nvPr>
        </p:nvSpPr>
        <p:spPr>
          <a:xfrm>
            <a:off x="491775" y="877800"/>
            <a:ext cx="730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Additional Side by Side Activities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59" name="Google Shape;159;p31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426226" y="1966352"/>
            <a:ext cx="3283850" cy="2106992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60" name="Google Shape;16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6226" y="2069985"/>
            <a:ext cx="3283846" cy="2003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31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574576" y="1958690"/>
            <a:ext cx="3283850" cy="2122322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62" name="Google Shape;162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4575" y="2052272"/>
            <a:ext cx="3283849" cy="20287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2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design did you choose and why?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3"/>
          <p:cNvSpPr txBox="1"/>
          <p:nvPr>
            <p:ph type="title"/>
          </p:nvPr>
        </p:nvSpPr>
        <p:spPr>
          <a:xfrm>
            <a:off x="491775" y="594075"/>
            <a:ext cx="711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design did you choose?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3" name="Google Shape;173;p33"/>
          <p:cNvSpPr txBox="1"/>
          <p:nvPr/>
        </p:nvSpPr>
        <p:spPr>
          <a:xfrm>
            <a:off x="491775" y="1454400"/>
            <a:ext cx="6657300" cy="31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Use your Design Journal to jot down answers to these reflection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did you choose your three adjectives?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colors reflect your adjectives?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fonts reflect your adjectives?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else will you incorporate your branding into your 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4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8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9" name="Google Shape;79;p18"/>
          <p:cNvSpPr txBox="1"/>
          <p:nvPr/>
        </p:nvSpPr>
        <p:spPr>
          <a:xfrm>
            <a:off x="673650" y="1505875"/>
            <a:ext cx="5929200" cy="21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Branding is the process of creating a visual identity.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Many portfolios have a distinct brand, which is a way for you to stand out when others view your site.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Your brand can be whatever you’d like it to be! Keep your audience in mind, and remember to stay consistent.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5" name="Google Shape;85;p19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explore the principles of branding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determine a direction for their personal brand and apply their ideas to their portfolio websites.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set up their website’s design to keep their branding consistent across their entire website.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1" name="Google Shape;91;p20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are your three adjectives?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>
            <p:ph type="title"/>
          </p:nvPr>
        </p:nvSpPr>
        <p:spPr>
          <a:xfrm>
            <a:off x="729525" y="1075075"/>
            <a:ext cx="6240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a brand you see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every day?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2" name="Google Shape;102;p22"/>
          <p:cNvSpPr txBox="1"/>
          <p:nvPr/>
        </p:nvSpPr>
        <p:spPr>
          <a:xfrm>
            <a:off x="729525" y="2349250"/>
            <a:ext cx="5868300" cy="12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three adjectives you would use to describe your brand?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did you pick those adjectives?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23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3755450" y="1288288"/>
            <a:ext cx="3914625" cy="23671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08" name="Google Shape;108;p23"/>
          <p:cNvSpPr txBox="1"/>
          <p:nvPr/>
        </p:nvSpPr>
        <p:spPr>
          <a:xfrm>
            <a:off x="421675" y="1923763"/>
            <a:ext cx="2781300" cy="10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three adjectives you would use to describe this site’s brand?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09" name="Google Shape;109;p2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55450" y="1392341"/>
            <a:ext cx="3914624" cy="2263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1117" l="0" r="0" t="0"/>
          <a:stretch/>
        </p:blipFill>
        <p:spPr>
          <a:xfrm>
            <a:off x="3755450" y="1288299"/>
            <a:ext cx="3914625" cy="21855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15" name="Google Shape;115;p24"/>
          <p:cNvSpPr txBox="1"/>
          <p:nvPr/>
        </p:nvSpPr>
        <p:spPr>
          <a:xfrm>
            <a:off x="421675" y="1923763"/>
            <a:ext cx="2781300" cy="10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three adjectives you would use to describe this site’s brand?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6" name="Google Shape;116;p2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55450" y="1392352"/>
            <a:ext cx="3914624" cy="2081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1117" l="0" r="0" t="0"/>
          <a:stretch/>
        </p:blipFill>
        <p:spPr>
          <a:xfrm>
            <a:off x="3755450" y="1288300"/>
            <a:ext cx="3914625" cy="20544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22" name="Google Shape;122;p25"/>
          <p:cNvSpPr txBox="1"/>
          <p:nvPr/>
        </p:nvSpPr>
        <p:spPr>
          <a:xfrm>
            <a:off x="421675" y="1923763"/>
            <a:ext cx="2781300" cy="10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three adjectives you would use to describe this site’s brand?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3" name="Google Shape;123;p25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55450" y="1376450"/>
            <a:ext cx="3914624" cy="1966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